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3"/>
  </p:notesMasterIdLst>
  <p:handoutMasterIdLst>
    <p:handoutMasterId r:id="rId14"/>
  </p:handoutMasterIdLst>
  <p:sldIdLst>
    <p:sldId id="256" r:id="rId2"/>
    <p:sldId id="293" r:id="rId3"/>
    <p:sldId id="322" r:id="rId4"/>
    <p:sldId id="342" r:id="rId5"/>
    <p:sldId id="343" r:id="rId6"/>
    <p:sldId id="344" r:id="rId7"/>
    <p:sldId id="345" r:id="rId8"/>
    <p:sldId id="346" r:id="rId9"/>
    <p:sldId id="347" r:id="rId10"/>
    <p:sldId id="348" r:id="rId11"/>
    <p:sldId id="349" r:id="rId12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9E1"/>
    <a:srgbClr val="A02878"/>
    <a:srgbClr val="5AA842"/>
    <a:srgbClr val="8B5F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6A2A9C-151F-4C2C-821B-3D6FD2AF7EDE}" v="443" dt="2024-08-09T17:22:48.4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2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E56A2A9C-151F-4C2C-821B-3D6FD2AF7EDE}"/>
    <pc:docChg chg="undo redo custSel addSld delSld modSld sldOrd">
      <pc:chgData name="Michael Kuniega" userId="999f7fd1-0dc3-4cba-81fd-6a42a8d75a98" providerId="ADAL" clId="{E56A2A9C-151F-4C2C-821B-3D6FD2AF7EDE}" dt="2024-08-09T17:22:52.538" v="1398" actId="478"/>
      <pc:docMkLst>
        <pc:docMk/>
      </pc:docMkLst>
      <pc:sldChg chg="modSp mod">
        <pc:chgData name="Michael Kuniega" userId="999f7fd1-0dc3-4cba-81fd-6a42a8d75a98" providerId="ADAL" clId="{E56A2A9C-151F-4C2C-821B-3D6FD2AF7EDE}" dt="2024-08-09T02:35:09.142" v="50" actId="1037"/>
        <pc:sldMkLst>
          <pc:docMk/>
          <pc:sldMk cId="2032374016" sldId="256"/>
        </pc:sldMkLst>
        <pc:spChg chg="mod">
          <ac:chgData name="Michael Kuniega" userId="999f7fd1-0dc3-4cba-81fd-6a42a8d75a98" providerId="ADAL" clId="{E56A2A9C-151F-4C2C-821B-3D6FD2AF7EDE}" dt="2024-08-09T02:35:09.142" v="50" actId="1037"/>
          <ac:spMkLst>
            <pc:docMk/>
            <pc:sldMk cId="2032374016" sldId="256"/>
            <ac:spMk id="2" creationId="{4DDBA414-A5D8-42CE-90A8-3440275E8880}"/>
          </ac:spMkLst>
        </pc:spChg>
      </pc:sldChg>
      <pc:sldChg chg="addSp delSp modSp mod">
        <pc:chgData name="Michael Kuniega" userId="999f7fd1-0dc3-4cba-81fd-6a42a8d75a98" providerId="ADAL" clId="{E56A2A9C-151F-4C2C-821B-3D6FD2AF7EDE}" dt="2024-08-09T02:39:26.734" v="226" actId="207"/>
        <pc:sldMkLst>
          <pc:docMk/>
          <pc:sldMk cId="1949714147" sldId="293"/>
        </pc:sldMkLst>
        <pc:spChg chg="mod">
          <ac:chgData name="Michael Kuniega" userId="999f7fd1-0dc3-4cba-81fd-6a42a8d75a98" providerId="ADAL" clId="{E56A2A9C-151F-4C2C-821B-3D6FD2AF7EDE}" dt="2024-08-09T02:36:12.567" v="146" actId="20577"/>
          <ac:spMkLst>
            <pc:docMk/>
            <pc:sldMk cId="1949714147" sldId="293"/>
            <ac:spMk id="2" creationId="{8E01C59E-0269-4562-98A3-84F58A21461D}"/>
          </ac:spMkLst>
        </pc:spChg>
        <pc:spChg chg="add mod">
          <ac:chgData name="Michael Kuniega" userId="999f7fd1-0dc3-4cba-81fd-6a42a8d75a98" providerId="ADAL" clId="{E56A2A9C-151F-4C2C-821B-3D6FD2AF7EDE}" dt="2024-08-09T02:36:59.951" v="152" actId="1076"/>
          <ac:spMkLst>
            <pc:docMk/>
            <pc:sldMk cId="1949714147" sldId="293"/>
            <ac:spMk id="3" creationId="{A68F8F60-AF16-51A1-A841-4DF9341A1A2E}"/>
          </ac:spMkLst>
        </pc:spChg>
        <pc:spChg chg="add mod">
          <ac:chgData name="Michael Kuniega" userId="999f7fd1-0dc3-4cba-81fd-6a42a8d75a98" providerId="ADAL" clId="{E56A2A9C-151F-4C2C-821B-3D6FD2AF7EDE}" dt="2024-08-09T02:37:06.137" v="154" actId="20577"/>
          <ac:spMkLst>
            <pc:docMk/>
            <pc:sldMk cId="1949714147" sldId="293"/>
            <ac:spMk id="4" creationId="{8881D339-3E50-ED7D-37FE-CDFF66F6BD63}"/>
          </ac:spMkLst>
        </pc:spChg>
        <pc:spChg chg="add mod">
          <ac:chgData name="Michael Kuniega" userId="999f7fd1-0dc3-4cba-81fd-6a42a8d75a98" providerId="ADAL" clId="{E56A2A9C-151F-4C2C-821B-3D6FD2AF7EDE}" dt="2024-08-09T02:38:57.927" v="222" actId="207"/>
          <ac:spMkLst>
            <pc:docMk/>
            <pc:sldMk cId="1949714147" sldId="293"/>
            <ac:spMk id="5" creationId="{41CEEC80-7DF3-9826-8BFA-78D332303786}"/>
          </ac:spMkLst>
        </pc:spChg>
        <pc:spChg chg="add mod">
          <ac:chgData name="Michael Kuniega" userId="999f7fd1-0dc3-4cba-81fd-6a42a8d75a98" providerId="ADAL" clId="{E56A2A9C-151F-4C2C-821B-3D6FD2AF7EDE}" dt="2024-08-09T02:39:26.734" v="226" actId="207"/>
          <ac:spMkLst>
            <pc:docMk/>
            <pc:sldMk cId="1949714147" sldId="293"/>
            <ac:spMk id="6" creationId="{FBFB52CF-2696-B6B6-641A-D33C299D3EE7}"/>
          </ac:spMkLst>
        </pc:spChg>
        <pc:spChg chg="add mod">
          <ac:chgData name="Michael Kuniega" userId="999f7fd1-0dc3-4cba-81fd-6a42a8d75a98" providerId="ADAL" clId="{E56A2A9C-151F-4C2C-821B-3D6FD2AF7EDE}" dt="2024-08-09T02:39:23.002" v="225" actId="207"/>
          <ac:spMkLst>
            <pc:docMk/>
            <pc:sldMk cId="1949714147" sldId="293"/>
            <ac:spMk id="7" creationId="{6E9B135B-B4D1-AA78-5886-C9573ACB4E93}"/>
          </ac:spMkLst>
        </pc:spChg>
        <pc:spChg chg="del">
          <ac:chgData name="Michael Kuniega" userId="999f7fd1-0dc3-4cba-81fd-6a42a8d75a98" providerId="ADAL" clId="{E56A2A9C-151F-4C2C-821B-3D6FD2AF7EDE}" dt="2024-08-09T02:35:29.959" v="51" actId="478"/>
          <ac:spMkLst>
            <pc:docMk/>
            <pc:sldMk cId="1949714147" sldId="293"/>
            <ac:spMk id="14" creationId="{54CB7A4B-56E7-75ED-DBBE-C4D7C08D812B}"/>
          </ac:spMkLst>
        </pc:spChg>
        <pc:spChg chg="del">
          <ac:chgData name="Michael Kuniega" userId="999f7fd1-0dc3-4cba-81fd-6a42a8d75a98" providerId="ADAL" clId="{E56A2A9C-151F-4C2C-821B-3D6FD2AF7EDE}" dt="2024-08-09T02:35:33.900" v="52" actId="478"/>
          <ac:spMkLst>
            <pc:docMk/>
            <pc:sldMk cId="1949714147" sldId="293"/>
            <ac:spMk id="15" creationId="{264D614F-73B2-9A73-F1F0-8299D18CECB1}"/>
          </ac:spMkLst>
        </pc:spChg>
        <pc:spChg chg="del">
          <ac:chgData name="Michael Kuniega" userId="999f7fd1-0dc3-4cba-81fd-6a42a8d75a98" providerId="ADAL" clId="{E56A2A9C-151F-4C2C-821B-3D6FD2AF7EDE}" dt="2024-08-09T02:35:29.959" v="51" actId="478"/>
          <ac:spMkLst>
            <pc:docMk/>
            <pc:sldMk cId="1949714147" sldId="293"/>
            <ac:spMk id="16" creationId="{028399F6-8480-ED48-6211-1EFE22CF21B0}"/>
          </ac:spMkLst>
        </pc:spChg>
        <pc:spChg chg="del">
          <ac:chgData name="Michael Kuniega" userId="999f7fd1-0dc3-4cba-81fd-6a42a8d75a98" providerId="ADAL" clId="{E56A2A9C-151F-4C2C-821B-3D6FD2AF7EDE}" dt="2024-08-09T02:35:29.959" v="51" actId="478"/>
          <ac:spMkLst>
            <pc:docMk/>
            <pc:sldMk cId="1949714147" sldId="293"/>
            <ac:spMk id="17" creationId="{3E7E3F0C-F25D-4E50-4ED6-6FC097D21FCB}"/>
          </ac:spMkLst>
        </pc:spChg>
        <pc:spChg chg="del">
          <ac:chgData name="Michael Kuniega" userId="999f7fd1-0dc3-4cba-81fd-6a42a8d75a98" providerId="ADAL" clId="{E56A2A9C-151F-4C2C-821B-3D6FD2AF7EDE}" dt="2024-08-09T02:35:29.959" v="51" actId="478"/>
          <ac:spMkLst>
            <pc:docMk/>
            <pc:sldMk cId="1949714147" sldId="293"/>
            <ac:spMk id="18" creationId="{6208D56F-10F2-2842-87C8-79A439A4E59B}"/>
          </ac:spMkLst>
        </pc:spChg>
        <pc:spChg chg="del">
          <ac:chgData name="Michael Kuniega" userId="999f7fd1-0dc3-4cba-81fd-6a42a8d75a98" providerId="ADAL" clId="{E56A2A9C-151F-4C2C-821B-3D6FD2AF7EDE}" dt="2024-08-09T02:35:29.959" v="51" actId="478"/>
          <ac:spMkLst>
            <pc:docMk/>
            <pc:sldMk cId="1949714147" sldId="293"/>
            <ac:spMk id="19" creationId="{C022ED91-5E8B-7E43-26F0-9C0E9E00E5A1}"/>
          </ac:spMkLst>
        </pc:spChg>
        <pc:spChg chg="del">
          <ac:chgData name="Michael Kuniega" userId="999f7fd1-0dc3-4cba-81fd-6a42a8d75a98" providerId="ADAL" clId="{E56A2A9C-151F-4C2C-821B-3D6FD2AF7EDE}" dt="2024-08-09T02:35:29.959" v="51" actId="478"/>
          <ac:spMkLst>
            <pc:docMk/>
            <pc:sldMk cId="1949714147" sldId="293"/>
            <ac:spMk id="20" creationId="{946A4BA8-4F88-6BC1-6BD5-C31180C1B517}"/>
          </ac:spMkLst>
        </pc:spChg>
        <pc:spChg chg="del">
          <ac:chgData name="Michael Kuniega" userId="999f7fd1-0dc3-4cba-81fd-6a42a8d75a98" providerId="ADAL" clId="{E56A2A9C-151F-4C2C-821B-3D6FD2AF7EDE}" dt="2024-08-09T02:35:29.959" v="51" actId="478"/>
          <ac:spMkLst>
            <pc:docMk/>
            <pc:sldMk cId="1949714147" sldId="293"/>
            <ac:spMk id="24" creationId="{558EBB92-7719-01D7-93F3-DFCFA53FB425}"/>
          </ac:spMkLst>
        </pc:spChg>
        <pc:spChg chg="del">
          <ac:chgData name="Michael Kuniega" userId="999f7fd1-0dc3-4cba-81fd-6a42a8d75a98" providerId="ADAL" clId="{E56A2A9C-151F-4C2C-821B-3D6FD2AF7EDE}" dt="2024-08-09T02:35:29.959" v="51" actId="478"/>
          <ac:spMkLst>
            <pc:docMk/>
            <pc:sldMk cId="1949714147" sldId="293"/>
            <ac:spMk id="25" creationId="{F3F497EA-58D8-0962-08C0-D55400BB8740}"/>
          </ac:spMkLst>
        </pc:spChg>
        <pc:spChg chg="del">
          <ac:chgData name="Michael Kuniega" userId="999f7fd1-0dc3-4cba-81fd-6a42a8d75a98" providerId="ADAL" clId="{E56A2A9C-151F-4C2C-821B-3D6FD2AF7EDE}" dt="2024-08-09T02:35:29.959" v="51" actId="478"/>
          <ac:spMkLst>
            <pc:docMk/>
            <pc:sldMk cId="1949714147" sldId="293"/>
            <ac:spMk id="26" creationId="{4AC7E13B-71DC-5009-3042-082BCD863F53}"/>
          </ac:spMkLst>
        </pc:spChg>
        <pc:spChg chg="del">
          <ac:chgData name="Michael Kuniega" userId="999f7fd1-0dc3-4cba-81fd-6a42a8d75a98" providerId="ADAL" clId="{E56A2A9C-151F-4C2C-821B-3D6FD2AF7EDE}" dt="2024-08-09T02:35:29.959" v="51" actId="478"/>
          <ac:spMkLst>
            <pc:docMk/>
            <pc:sldMk cId="1949714147" sldId="293"/>
            <ac:spMk id="27" creationId="{F5A4293F-C8BF-E973-B836-F98138006644}"/>
          </ac:spMkLst>
        </pc:spChg>
        <pc:spChg chg="mod">
          <ac:chgData name="Michael Kuniega" userId="999f7fd1-0dc3-4cba-81fd-6a42a8d75a98" providerId="ADAL" clId="{E56A2A9C-151F-4C2C-821B-3D6FD2AF7EDE}" dt="2024-08-09T02:35:59.989" v="120" actId="20577"/>
          <ac:spMkLst>
            <pc:docMk/>
            <pc:sldMk cId="1949714147" sldId="293"/>
            <ac:spMk id="28" creationId="{3BB8F876-C4A8-D889-EAA4-FBB834BB47E0}"/>
          </ac:spMkLst>
        </pc:spChg>
        <pc:cxnChg chg="del">
          <ac:chgData name="Michael Kuniega" userId="999f7fd1-0dc3-4cba-81fd-6a42a8d75a98" providerId="ADAL" clId="{E56A2A9C-151F-4C2C-821B-3D6FD2AF7EDE}" dt="2024-08-09T02:35:29.959" v="51" actId="478"/>
          <ac:cxnSpMkLst>
            <pc:docMk/>
            <pc:sldMk cId="1949714147" sldId="293"/>
            <ac:cxnSpMk id="9" creationId="{A25678FA-8ED1-4B0C-4669-B498B9BC9445}"/>
          </ac:cxnSpMkLst>
        </pc:cxnChg>
        <pc:cxnChg chg="del">
          <ac:chgData name="Michael Kuniega" userId="999f7fd1-0dc3-4cba-81fd-6a42a8d75a98" providerId="ADAL" clId="{E56A2A9C-151F-4C2C-821B-3D6FD2AF7EDE}" dt="2024-08-09T02:35:29.959" v="51" actId="478"/>
          <ac:cxnSpMkLst>
            <pc:docMk/>
            <pc:sldMk cId="1949714147" sldId="293"/>
            <ac:cxnSpMk id="11" creationId="{1292B79F-9991-533B-598D-512788415EC9}"/>
          </ac:cxnSpMkLst>
        </pc:cxnChg>
        <pc:cxnChg chg="del">
          <ac:chgData name="Michael Kuniega" userId="999f7fd1-0dc3-4cba-81fd-6a42a8d75a98" providerId="ADAL" clId="{E56A2A9C-151F-4C2C-821B-3D6FD2AF7EDE}" dt="2024-08-09T02:35:29.959" v="51" actId="478"/>
          <ac:cxnSpMkLst>
            <pc:docMk/>
            <pc:sldMk cId="1949714147" sldId="293"/>
            <ac:cxnSpMk id="12" creationId="{A51F91AB-B93A-2BA8-1201-4F5FFD746414}"/>
          </ac:cxnSpMkLst>
        </pc:cxnChg>
      </pc:sldChg>
      <pc:sldChg chg="addSp delSp modSp mod ord">
        <pc:chgData name="Michael Kuniega" userId="999f7fd1-0dc3-4cba-81fd-6a42a8d75a98" providerId="ADAL" clId="{E56A2A9C-151F-4C2C-821B-3D6FD2AF7EDE}" dt="2024-08-09T02:45:36.679" v="353" actId="1076"/>
        <pc:sldMkLst>
          <pc:docMk/>
          <pc:sldMk cId="759904792" sldId="322"/>
        </pc:sldMkLst>
        <pc:spChg chg="mod">
          <ac:chgData name="Michael Kuniega" userId="999f7fd1-0dc3-4cba-81fd-6a42a8d75a98" providerId="ADAL" clId="{E56A2A9C-151F-4C2C-821B-3D6FD2AF7EDE}" dt="2024-08-09T02:40:59.906" v="248" actId="20577"/>
          <ac:spMkLst>
            <pc:docMk/>
            <pc:sldMk cId="759904792" sldId="322"/>
            <ac:spMk id="6" creationId="{ED7C433B-30AC-C14F-E6EF-18C7B8F9B002}"/>
          </ac:spMkLst>
        </pc:spChg>
        <pc:spChg chg="add mod">
          <ac:chgData name="Michael Kuniega" userId="999f7fd1-0dc3-4cba-81fd-6a42a8d75a98" providerId="ADAL" clId="{E56A2A9C-151F-4C2C-821B-3D6FD2AF7EDE}" dt="2024-08-09T02:44:53.208" v="322" actId="1076"/>
          <ac:spMkLst>
            <pc:docMk/>
            <pc:sldMk cId="759904792" sldId="322"/>
            <ac:spMk id="14" creationId="{B0361B42-2A15-E61F-20BE-17DB13B73600}"/>
          </ac:spMkLst>
        </pc:spChg>
        <pc:spChg chg="add mod">
          <ac:chgData name="Michael Kuniega" userId="999f7fd1-0dc3-4cba-81fd-6a42a8d75a98" providerId="ADAL" clId="{E56A2A9C-151F-4C2C-821B-3D6FD2AF7EDE}" dt="2024-08-09T02:44:53.208" v="322" actId="1076"/>
          <ac:spMkLst>
            <pc:docMk/>
            <pc:sldMk cId="759904792" sldId="322"/>
            <ac:spMk id="15" creationId="{D0063539-CF57-C09D-2235-4BA7CAAE39F9}"/>
          </ac:spMkLst>
        </pc:spChg>
        <pc:spChg chg="add mod">
          <ac:chgData name="Michael Kuniega" userId="999f7fd1-0dc3-4cba-81fd-6a42a8d75a98" providerId="ADAL" clId="{E56A2A9C-151F-4C2C-821B-3D6FD2AF7EDE}" dt="2024-08-09T02:44:53.208" v="322" actId="1076"/>
          <ac:spMkLst>
            <pc:docMk/>
            <pc:sldMk cId="759904792" sldId="322"/>
            <ac:spMk id="16" creationId="{59E2455D-91B9-11F9-2DA8-6D033F52E703}"/>
          </ac:spMkLst>
        </pc:spChg>
        <pc:spChg chg="add mod">
          <ac:chgData name="Michael Kuniega" userId="999f7fd1-0dc3-4cba-81fd-6a42a8d75a98" providerId="ADAL" clId="{E56A2A9C-151F-4C2C-821B-3D6FD2AF7EDE}" dt="2024-08-09T02:44:53.208" v="322" actId="1076"/>
          <ac:spMkLst>
            <pc:docMk/>
            <pc:sldMk cId="759904792" sldId="322"/>
            <ac:spMk id="17" creationId="{B3A1C957-681A-2ADE-9D23-8D0B25813F62}"/>
          </ac:spMkLst>
        </pc:spChg>
        <pc:spChg chg="add mod">
          <ac:chgData name="Michael Kuniega" userId="999f7fd1-0dc3-4cba-81fd-6a42a8d75a98" providerId="ADAL" clId="{E56A2A9C-151F-4C2C-821B-3D6FD2AF7EDE}" dt="2024-08-09T02:44:58.337" v="323" actId="1076"/>
          <ac:spMkLst>
            <pc:docMk/>
            <pc:sldMk cId="759904792" sldId="322"/>
            <ac:spMk id="18" creationId="{6C1A58FB-5D51-12B4-0BC8-91EAB4834655}"/>
          </ac:spMkLst>
        </pc:spChg>
        <pc:spChg chg="add mod">
          <ac:chgData name="Michael Kuniega" userId="999f7fd1-0dc3-4cba-81fd-6a42a8d75a98" providerId="ADAL" clId="{E56A2A9C-151F-4C2C-821B-3D6FD2AF7EDE}" dt="2024-08-09T02:45:07.682" v="336" actId="20577"/>
          <ac:spMkLst>
            <pc:docMk/>
            <pc:sldMk cId="759904792" sldId="322"/>
            <ac:spMk id="19" creationId="{F9740266-E9F2-1C1A-1299-BD427D584476}"/>
          </ac:spMkLst>
        </pc:spChg>
        <pc:spChg chg="add mod">
          <ac:chgData name="Michael Kuniega" userId="999f7fd1-0dc3-4cba-81fd-6a42a8d75a98" providerId="ADAL" clId="{E56A2A9C-151F-4C2C-821B-3D6FD2AF7EDE}" dt="2024-08-09T02:45:26.936" v="348" actId="14100"/>
          <ac:spMkLst>
            <pc:docMk/>
            <pc:sldMk cId="759904792" sldId="322"/>
            <ac:spMk id="20" creationId="{977EC1B8-E2A1-C392-DE12-0B175F626FA3}"/>
          </ac:spMkLst>
        </pc:spChg>
        <pc:spChg chg="add mod">
          <ac:chgData name="Michael Kuniega" userId="999f7fd1-0dc3-4cba-81fd-6a42a8d75a98" providerId="ADAL" clId="{E56A2A9C-151F-4C2C-821B-3D6FD2AF7EDE}" dt="2024-08-09T02:45:36.679" v="353" actId="1076"/>
          <ac:spMkLst>
            <pc:docMk/>
            <pc:sldMk cId="759904792" sldId="322"/>
            <ac:spMk id="24" creationId="{A36F08DA-722E-E4FF-1005-59A652E45BB6}"/>
          </ac:spMkLst>
        </pc:spChg>
        <pc:grpChg chg="del">
          <ac:chgData name="Michael Kuniega" userId="999f7fd1-0dc3-4cba-81fd-6a42a8d75a98" providerId="ADAL" clId="{E56A2A9C-151F-4C2C-821B-3D6FD2AF7EDE}" dt="2024-08-09T02:41:05.923" v="249" actId="478"/>
          <ac:grpSpMkLst>
            <pc:docMk/>
            <pc:sldMk cId="759904792" sldId="322"/>
            <ac:grpSpMk id="4" creationId="{72142B61-2595-8EEB-8A2D-F97C53D4137C}"/>
          </ac:grpSpMkLst>
        </pc:grpChg>
        <pc:inkChg chg="del">
          <ac:chgData name="Michael Kuniega" userId="999f7fd1-0dc3-4cba-81fd-6a42a8d75a98" providerId="ADAL" clId="{E56A2A9C-151F-4C2C-821B-3D6FD2AF7EDE}" dt="2024-08-09T02:41:05.923" v="249" actId="478"/>
          <ac:inkMkLst>
            <pc:docMk/>
            <pc:sldMk cId="759904792" sldId="322"/>
            <ac:inkMk id="23" creationId="{D6D50D3E-D567-E95F-A3D2-E604294E6916}"/>
          </ac:inkMkLst>
        </pc:inkChg>
        <pc:inkChg chg="del">
          <ac:chgData name="Michael Kuniega" userId="999f7fd1-0dc3-4cba-81fd-6a42a8d75a98" providerId="ADAL" clId="{E56A2A9C-151F-4C2C-821B-3D6FD2AF7EDE}" dt="2024-08-09T02:41:05.923" v="249" actId="478"/>
          <ac:inkMkLst>
            <pc:docMk/>
            <pc:sldMk cId="759904792" sldId="322"/>
            <ac:inkMk id="30" creationId="{A73B0F3C-6525-AE7F-6ED8-BA5308E7996E}"/>
          </ac:inkMkLst>
        </pc:inkChg>
        <pc:cxnChg chg="add mod">
          <ac:chgData name="Michael Kuniega" userId="999f7fd1-0dc3-4cba-81fd-6a42a8d75a98" providerId="ADAL" clId="{E56A2A9C-151F-4C2C-821B-3D6FD2AF7EDE}" dt="2024-08-09T02:44:46.831" v="321" actId="1076"/>
          <ac:cxnSpMkLst>
            <pc:docMk/>
            <pc:sldMk cId="759904792" sldId="322"/>
            <ac:cxnSpMk id="3" creationId="{4D6BA212-E601-AA52-CF42-33469BC8F64B}"/>
          </ac:cxnSpMkLst>
        </pc:cxnChg>
      </pc:sldChg>
      <pc:sldChg chg="del">
        <pc:chgData name="Michael Kuniega" userId="999f7fd1-0dc3-4cba-81fd-6a42a8d75a98" providerId="ADAL" clId="{E56A2A9C-151F-4C2C-821B-3D6FD2AF7EDE}" dt="2024-08-09T02:48:29.740" v="400" actId="47"/>
        <pc:sldMkLst>
          <pc:docMk/>
          <pc:sldMk cId="1959050733" sldId="333"/>
        </pc:sldMkLst>
      </pc:sldChg>
      <pc:sldChg chg="del">
        <pc:chgData name="Michael Kuniega" userId="999f7fd1-0dc3-4cba-81fd-6a42a8d75a98" providerId="ADAL" clId="{E56A2A9C-151F-4C2C-821B-3D6FD2AF7EDE}" dt="2024-08-09T02:48:29.913" v="401" actId="47"/>
        <pc:sldMkLst>
          <pc:docMk/>
          <pc:sldMk cId="834348559" sldId="334"/>
        </pc:sldMkLst>
      </pc:sldChg>
      <pc:sldChg chg="del">
        <pc:chgData name="Michael Kuniega" userId="999f7fd1-0dc3-4cba-81fd-6a42a8d75a98" providerId="ADAL" clId="{E56A2A9C-151F-4C2C-821B-3D6FD2AF7EDE}" dt="2024-08-09T02:48:30.482" v="402" actId="47"/>
        <pc:sldMkLst>
          <pc:docMk/>
          <pc:sldMk cId="987155852" sldId="335"/>
        </pc:sldMkLst>
      </pc:sldChg>
      <pc:sldChg chg="del">
        <pc:chgData name="Michael Kuniega" userId="999f7fd1-0dc3-4cba-81fd-6a42a8d75a98" providerId="ADAL" clId="{E56A2A9C-151F-4C2C-821B-3D6FD2AF7EDE}" dt="2024-08-09T02:48:31.055" v="403" actId="47"/>
        <pc:sldMkLst>
          <pc:docMk/>
          <pc:sldMk cId="4113165086" sldId="336"/>
        </pc:sldMkLst>
      </pc:sldChg>
      <pc:sldChg chg="del">
        <pc:chgData name="Michael Kuniega" userId="999f7fd1-0dc3-4cba-81fd-6a42a8d75a98" providerId="ADAL" clId="{E56A2A9C-151F-4C2C-821B-3D6FD2AF7EDE}" dt="2024-08-09T02:48:31.525" v="404" actId="47"/>
        <pc:sldMkLst>
          <pc:docMk/>
          <pc:sldMk cId="1600821410" sldId="337"/>
        </pc:sldMkLst>
      </pc:sldChg>
      <pc:sldChg chg="del">
        <pc:chgData name="Michael Kuniega" userId="999f7fd1-0dc3-4cba-81fd-6a42a8d75a98" providerId="ADAL" clId="{E56A2A9C-151F-4C2C-821B-3D6FD2AF7EDE}" dt="2024-08-09T02:48:32.059" v="405" actId="47"/>
        <pc:sldMkLst>
          <pc:docMk/>
          <pc:sldMk cId="1190695842" sldId="338"/>
        </pc:sldMkLst>
      </pc:sldChg>
      <pc:sldChg chg="del">
        <pc:chgData name="Michael Kuniega" userId="999f7fd1-0dc3-4cba-81fd-6a42a8d75a98" providerId="ADAL" clId="{E56A2A9C-151F-4C2C-821B-3D6FD2AF7EDE}" dt="2024-08-09T02:48:32.482" v="406" actId="47"/>
        <pc:sldMkLst>
          <pc:docMk/>
          <pc:sldMk cId="1237307776" sldId="339"/>
        </pc:sldMkLst>
      </pc:sldChg>
      <pc:sldChg chg="del">
        <pc:chgData name="Michael Kuniega" userId="999f7fd1-0dc3-4cba-81fd-6a42a8d75a98" providerId="ADAL" clId="{E56A2A9C-151F-4C2C-821B-3D6FD2AF7EDE}" dt="2024-08-09T02:48:33.648" v="407" actId="47"/>
        <pc:sldMkLst>
          <pc:docMk/>
          <pc:sldMk cId="2292085754" sldId="340"/>
        </pc:sldMkLst>
      </pc:sldChg>
      <pc:sldChg chg="del">
        <pc:chgData name="Michael Kuniega" userId="999f7fd1-0dc3-4cba-81fd-6a42a8d75a98" providerId="ADAL" clId="{E56A2A9C-151F-4C2C-821B-3D6FD2AF7EDE}" dt="2024-08-09T02:48:34.280" v="408" actId="47"/>
        <pc:sldMkLst>
          <pc:docMk/>
          <pc:sldMk cId="2913641268" sldId="341"/>
        </pc:sldMkLst>
      </pc:sldChg>
      <pc:sldChg chg="delSp modSp add mod">
        <pc:chgData name="Michael Kuniega" userId="999f7fd1-0dc3-4cba-81fd-6a42a8d75a98" providerId="ADAL" clId="{E56A2A9C-151F-4C2C-821B-3D6FD2AF7EDE}" dt="2024-08-09T17:21:37.252" v="1393" actId="20577"/>
        <pc:sldMkLst>
          <pc:docMk/>
          <pc:sldMk cId="3417989476" sldId="342"/>
        </pc:sldMkLst>
        <pc:spChg chg="mod">
          <ac:chgData name="Michael Kuniega" userId="999f7fd1-0dc3-4cba-81fd-6a42a8d75a98" providerId="ADAL" clId="{E56A2A9C-151F-4C2C-821B-3D6FD2AF7EDE}" dt="2024-08-09T17:21:37.252" v="1393" actId="20577"/>
          <ac:spMkLst>
            <pc:docMk/>
            <pc:sldMk cId="3417989476" sldId="342"/>
            <ac:spMk id="2" creationId="{8E01C59E-0269-4562-98A3-84F58A21461D}"/>
          </ac:spMkLst>
        </pc:spChg>
        <pc:spChg chg="mod">
          <ac:chgData name="Michael Kuniega" userId="999f7fd1-0dc3-4cba-81fd-6a42a8d75a98" providerId="ADAL" clId="{E56A2A9C-151F-4C2C-821B-3D6FD2AF7EDE}" dt="2024-08-09T02:46:12.907" v="361" actId="20577"/>
          <ac:spMkLst>
            <pc:docMk/>
            <pc:sldMk cId="3417989476" sldId="342"/>
            <ac:spMk id="6" creationId="{ED7C433B-30AC-C14F-E6EF-18C7B8F9B002}"/>
          </ac:spMkLst>
        </pc:spChg>
        <pc:spChg chg="mod">
          <ac:chgData name="Michael Kuniega" userId="999f7fd1-0dc3-4cba-81fd-6a42a8d75a98" providerId="ADAL" clId="{E56A2A9C-151F-4C2C-821B-3D6FD2AF7EDE}" dt="2024-08-09T02:46:57.826" v="376" actId="1076"/>
          <ac:spMkLst>
            <pc:docMk/>
            <pc:sldMk cId="3417989476" sldId="342"/>
            <ac:spMk id="14" creationId="{B0361B42-2A15-E61F-20BE-17DB13B73600}"/>
          </ac:spMkLst>
        </pc:spChg>
        <pc:spChg chg="mod">
          <ac:chgData name="Michael Kuniega" userId="999f7fd1-0dc3-4cba-81fd-6a42a8d75a98" providerId="ADAL" clId="{E56A2A9C-151F-4C2C-821B-3D6FD2AF7EDE}" dt="2024-08-09T02:46:49.287" v="375" actId="20577"/>
          <ac:spMkLst>
            <pc:docMk/>
            <pc:sldMk cId="3417989476" sldId="342"/>
            <ac:spMk id="15" creationId="{D0063539-CF57-C09D-2235-4BA7CAAE39F9}"/>
          </ac:spMkLst>
        </pc:spChg>
        <pc:spChg chg="mod">
          <ac:chgData name="Michael Kuniega" userId="999f7fd1-0dc3-4cba-81fd-6a42a8d75a98" providerId="ADAL" clId="{E56A2A9C-151F-4C2C-821B-3D6FD2AF7EDE}" dt="2024-08-09T02:47:26.031" v="388" actId="20577"/>
          <ac:spMkLst>
            <pc:docMk/>
            <pc:sldMk cId="3417989476" sldId="342"/>
            <ac:spMk id="16" creationId="{59E2455D-91B9-11F9-2DA8-6D033F52E703}"/>
          </ac:spMkLst>
        </pc:spChg>
        <pc:spChg chg="mod">
          <ac:chgData name="Michael Kuniega" userId="999f7fd1-0dc3-4cba-81fd-6a42a8d75a98" providerId="ADAL" clId="{E56A2A9C-151F-4C2C-821B-3D6FD2AF7EDE}" dt="2024-08-09T02:48:01.640" v="398" actId="1076"/>
          <ac:spMkLst>
            <pc:docMk/>
            <pc:sldMk cId="3417989476" sldId="342"/>
            <ac:spMk id="17" creationId="{B3A1C957-681A-2ADE-9D23-8D0B25813F62}"/>
          </ac:spMkLst>
        </pc:spChg>
        <pc:spChg chg="del">
          <ac:chgData name="Michael Kuniega" userId="999f7fd1-0dc3-4cba-81fd-6a42a8d75a98" providerId="ADAL" clId="{E56A2A9C-151F-4C2C-821B-3D6FD2AF7EDE}" dt="2024-08-09T02:46:19.438" v="363" actId="478"/>
          <ac:spMkLst>
            <pc:docMk/>
            <pc:sldMk cId="3417989476" sldId="342"/>
            <ac:spMk id="18" creationId="{6C1A58FB-5D51-12B4-0BC8-91EAB4834655}"/>
          </ac:spMkLst>
        </pc:spChg>
        <pc:spChg chg="del">
          <ac:chgData name="Michael Kuniega" userId="999f7fd1-0dc3-4cba-81fd-6a42a8d75a98" providerId="ADAL" clId="{E56A2A9C-151F-4C2C-821B-3D6FD2AF7EDE}" dt="2024-08-09T02:46:19.438" v="363" actId="478"/>
          <ac:spMkLst>
            <pc:docMk/>
            <pc:sldMk cId="3417989476" sldId="342"/>
            <ac:spMk id="19" creationId="{F9740266-E9F2-1C1A-1299-BD427D584476}"/>
          </ac:spMkLst>
        </pc:spChg>
        <pc:spChg chg="del">
          <ac:chgData name="Michael Kuniega" userId="999f7fd1-0dc3-4cba-81fd-6a42a8d75a98" providerId="ADAL" clId="{E56A2A9C-151F-4C2C-821B-3D6FD2AF7EDE}" dt="2024-08-09T02:46:19.438" v="363" actId="478"/>
          <ac:spMkLst>
            <pc:docMk/>
            <pc:sldMk cId="3417989476" sldId="342"/>
            <ac:spMk id="20" creationId="{977EC1B8-E2A1-C392-DE12-0B175F626FA3}"/>
          </ac:spMkLst>
        </pc:spChg>
        <pc:spChg chg="del">
          <ac:chgData name="Michael Kuniega" userId="999f7fd1-0dc3-4cba-81fd-6a42a8d75a98" providerId="ADAL" clId="{E56A2A9C-151F-4C2C-821B-3D6FD2AF7EDE}" dt="2024-08-09T02:46:19.438" v="363" actId="478"/>
          <ac:spMkLst>
            <pc:docMk/>
            <pc:sldMk cId="3417989476" sldId="342"/>
            <ac:spMk id="24" creationId="{A36F08DA-722E-E4FF-1005-59A652E45BB6}"/>
          </ac:spMkLst>
        </pc:spChg>
        <pc:cxnChg chg="del">
          <ac:chgData name="Michael Kuniega" userId="999f7fd1-0dc3-4cba-81fd-6a42a8d75a98" providerId="ADAL" clId="{E56A2A9C-151F-4C2C-821B-3D6FD2AF7EDE}" dt="2024-08-09T02:46:15.591" v="362" actId="478"/>
          <ac:cxnSpMkLst>
            <pc:docMk/>
            <pc:sldMk cId="3417989476" sldId="342"/>
            <ac:cxnSpMk id="3" creationId="{4D6BA212-E601-AA52-CF42-33469BC8F64B}"/>
          </ac:cxnSpMkLst>
        </pc:cxnChg>
      </pc:sldChg>
      <pc:sldChg chg="addSp delSp modSp add mod">
        <pc:chgData name="Michael Kuniega" userId="999f7fd1-0dc3-4cba-81fd-6a42a8d75a98" providerId="ADAL" clId="{E56A2A9C-151F-4C2C-821B-3D6FD2AF7EDE}" dt="2024-08-09T17:22:52.538" v="1398" actId="478"/>
        <pc:sldMkLst>
          <pc:docMk/>
          <pc:sldMk cId="1974020330" sldId="343"/>
        </pc:sldMkLst>
        <pc:spChg chg="mod">
          <ac:chgData name="Michael Kuniega" userId="999f7fd1-0dc3-4cba-81fd-6a42a8d75a98" providerId="ADAL" clId="{E56A2A9C-151F-4C2C-821B-3D6FD2AF7EDE}" dt="2024-08-09T02:49:04.123" v="421" actId="20577"/>
          <ac:spMkLst>
            <pc:docMk/>
            <pc:sldMk cId="1974020330" sldId="343"/>
            <ac:spMk id="6" creationId="{ED7C433B-30AC-C14F-E6EF-18C7B8F9B002}"/>
          </ac:spMkLst>
        </pc:spChg>
        <pc:spChg chg="add mod">
          <ac:chgData name="Michael Kuniega" userId="999f7fd1-0dc3-4cba-81fd-6a42a8d75a98" providerId="ADAL" clId="{E56A2A9C-151F-4C2C-821B-3D6FD2AF7EDE}" dt="2024-08-09T02:53:21.811" v="506" actId="1076"/>
          <ac:spMkLst>
            <pc:docMk/>
            <pc:sldMk cId="1974020330" sldId="343"/>
            <ac:spMk id="7" creationId="{ED1F544C-3467-35F6-FF63-1CD21735573E}"/>
          </ac:spMkLst>
        </pc:spChg>
        <pc:spChg chg="add mod">
          <ac:chgData name="Michael Kuniega" userId="999f7fd1-0dc3-4cba-81fd-6a42a8d75a98" providerId="ADAL" clId="{E56A2A9C-151F-4C2C-821B-3D6FD2AF7EDE}" dt="2024-08-09T02:53:21.811" v="506" actId="1076"/>
          <ac:spMkLst>
            <pc:docMk/>
            <pc:sldMk cId="1974020330" sldId="343"/>
            <ac:spMk id="8" creationId="{607D2027-71C6-B93E-1250-DED49DDF7A34}"/>
          </ac:spMkLst>
        </pc:spChg>
        <pc:spChg chg="add mod">
          <ac:chgData name="Michael Kuniega" userId="999f7fd1-0dc3-4cba-81fd-6a42a8d75a98" providerId="ADAL" clId="{E56A2A9C-151F-4C2C-821B-3D6FD2AF7EDE}" dt="2024-08-09T02:53:21.811" v="506" actId="1076"/>
          <ac:spMkLst>
            <pc:docMk/>
            <pc:sldMk cId="1974020330" sldId="343"/>
            <ac:spMk id="9" creationId="{B788A917-3FA0-9B7C-7FEE-B5D7B9813172}"/>
          </ac:spMkLst>
        </pc:spChg>
        <pc:spChg chg="add mod">
          <ac:chgData name="Michael Kuniega" userId="999f7fd1-0dc3-4cba-81fd-6a42a8d75a98" providerId="ADAL" clId="{E56A2A9C-151F-4C2C-821B-3D6FD2AF7EDE}" dt="2024-08-09T02:53:21.811" v="506" actId="1076"/>
          <ac:spMkLst>
            <pc:docMk/>
            <pc:sldMk cId="1974020330" sldId="343"/>
            <ac:spMk id="10" creationId="{0A32AD96-DCA9-35D1-CCCB-57E1346AE08F}"/>
          </ac:spMkLst>
        </pc:spChg>
        <pc:spChg chg="add del mod">
          <ac:chgData name="Michael Kuniega" userId="999f7fd1-0dc3-4cba-81fd-6a42a8d75a98" providerId="ADAL" clId="{E56A2A9C-151F-4C2C-821B-3D6FD2AF7EDE}" dt="2024-08-09T17:22:52.538" v="1398" actId="478"/>
          <ac:spMkLst>
            <pc:docMk/>
            <pc:sldMk cId="1974020330" sldId="343"/>
            <ac:spMk id="11" creationId="{EF19DD67-6DFD-0AD7-90C8-B62B3B375DF8}"/>
          </ac:spMkLst>
        </pc:spChg>
        <pc:spChg chg="mod">
          <ac:chgData name="Michael Kuniega" userId="999f7fd1-0dc3-4cba-81fd-6a42a8d75a98" providerId="ADAL" clId="{E56A2A9C-151F-4C2C-821B-3D6FD2AF7EDE}" dt="2024-08-09T02:53:21.811" v="506" actId="1076"/>
          <ac:spMkLst>
            <pc:docMk/>
            <pc:sldMk cId="1974020330" sldId="343"/>
            <ac:spMk id="14" creationId="{B0361B42-2A15-E61F-20BE-17DB13B73600}"/>
          </ac:spMkLst>
        </pc:spChg>
        <pc:spChg chg="mod">
          <ac:chgData name="Michael Kuniega" userId="999f7fd1-0dc3-4cba-81fd-6a42a8d75a98" providerId="ADAL" clId="{E56A2A9C-151F-4C2C-821B-3D6FD2AF7EDE}" dt="2024-08-09T02:53:21.811" v="506" actId="1076"/>
          <ac:spMkLst>
            <pc:docMk/>
            <pc:sldMk cId="1974020330" sldId="343"/>
            <ac:spMk id="15" creationId="{D0063539-CF57-C09D-2235-4BA7CAAE39F9}"/>
          </ac:spMkLst>
        </pc:spChg>
        <pc:spChg chg="mod">
          <ac:chgData name="Michael Kuniega" userId="999f7fd1-0dc3-4cba-81fd-6a42a8d75a98" providerId="ADAL" clId="{E56A2A9C-151F-4C2C-821B-3D6FD2AF7EDE}" dt="2024-08-09T02:53:21.811" v="506" actId="1076"/>
          <ac:spMkLst>
            <pc:docMk/>
            <pc:sldMk cId="1974020330" sldId="343"/>
            <ac:spMk id="16" creationId="{59E2455D-91B9-11F9-2DA8-6D033F52E703}"/>
          </ac:spMkLst>
        </pc:spChg>
        <pc:spChg chg="del">
          <ac:chgData name="Michael Kuniega" userId="999f7fd1-0dc3-4cba-81fd-6a42a8d75a98" providerId="ADAL" clId="{E56A2A9C-151F-4C2C-821B-3D6FD2AF7EDE}" dt="2024-08-09T02:48:56.027" v="409" actId="478"/>
          <ac:spMkLst>
            <pc:docMk/>
            <pc:sldMk cId="1974020330" sldId="343"/>
            <ac:spMk id="17" creationId="{B3A1C957-681A-2ADE-9D23-8D0B25813F62}"/>
          </ac:spMkLst>
        </pc:spChg>
        <pc:cxnChg chg="add mod">
          <ac:chgData name="Michael Kuniega" userId="999f7fd1-0dc3-4cba-81fd-6a42a8d75a98" providerId="ADAL" clId="{E56A2A9C-151F-4C2C-821B-3D6FD2AF7EDE}" dt="2024-08-09T02:53:21.811" v="506" actId="1076"/>
          <ac:cxnSpMkLst>
            <pc:docMk/>
            <pc:sldMk cId="1974020330" sldId="343"/>
            <ac:cxnSpMk id="4" creationId="{0604E38D-E42F-C312-D257-C9269EACFCCB}"/>
          </ac:cxnSpMkLst>
        </pc:cxnChg>
      </pc:sldChg>
      <pc:sldChg chg="addSp delSp modSp add mod">
        <pc:chgData name="Michael Kuniega" userId="999f7fd1-0dc3-4cba-81fd-6a42a8d75a98" providerId="ADAL" clId="{E56A2A9C-151F-4C2C-821B-3D6FD2AF7EDE}" dt="2024-08-09T02:58:46.922" v="605" actId="9405"/>
        <pc:sldMkLst>
          <pc:docMk/>
          <pc:sldMk cId="3601415410" sldId="344"/>
        </pc:sldMkLst>
        <pc:spChg chg="mod">
          <ac:chgData name="Michael Kuniega" userId="999f7fd1-0dc3-4cba-81fd-6a42a8d75a98" providerId="ADAL" clId="{E56A2A9C-151F-4C2C-821B-3D6FD2AF7EDE}" dt="2024-08-09T02:53:49.166" v="510" actId="20577"/>
          <ac:spMkLst>
            <pc:docMk/>
            <pc:sldMk cId="3601415410" sldId="344"/>
            <ac:spMk id="2" creationId="{8E01C59E-0269-4562-98A3-84F58A21461D}"/>
          </ac:spMkLst>
        </pc:spChg>
        <pc:spChg chg="add mod">
          <ac:chgData name="Michael Kuniega" userId="999f7fd1-0dc3-4cba-81fd-6a42a8d75a98" providerId="ADAL" clId="{E56A2A9C-151F-4C2C-821B-3D6FD2AF7EDE}" dt="2024-08-09T02:58:07.382" v="599" actId="1076"/>
          <ac:spMkLst>
            <pc:docMk/>
            <pc:sldMk cId="3601415410" sldId="344"/>
            <ac:spMk id="5" creationId="{9F506E3B-838D-4A09-AB3E-CD6E3C24361F}"/>
          </ac:spMkLst>
        </pc:spChg>
        <pc:spChg chg="mod">
          <ac:chgData name="Michael Kuniega" userId="999f7fd1-0dc3-4cba-81fd-6a42a8d75a98" providerId="ADAL" clId="{E56A2A9C-151F-4C2C-821B-3D6FD2AF7EDE}" dt="2024-08-09T02:53:59.256" v="511" actId="20577"/>
          <ac:spMkLst>
            <pc:docMk/>
            <pc:sldMk cId="3601415410" sldId="344"/>
            <ac:spMk id="6" creationId="{ED7C433B-30AC-C14F-E6EF-18C7B8F9B002}"/>
          </ac:spMkLst>
        </pc:spChg>
        <pc:spChg chg="del">
          <ac:chgData name="Michael Kuniega" userId="999f7fd1-0dc3-4cba-81fd-6a42a8d75a98" providerId="ADAL" clId="{E56A2A9C-151F-4C2C-821B-3D6FD2AF7EDE}" dt="2024-08-09T02:54:02.948" v="512" actId="478"/>
          <ac:spMkLst>
            <pc:docMk/>
            <pc:sldMk cId="3601415410" sldId="344"/>
            <ac:spMk id="7" creationId="{ED1F544C-3467-35F6-FF63-1CD21735573E}"/>
          </ac:spMkLst>
        </pc:spChg>
        <pc:spChg chg="del">
          <ac:chgData name="Michael Kuniega" userId="999f7fd1-0dc3-4cba-81fd-6a42a8d75a98" providerId="ADAL" clId="{E56A2A9C-151F-4C2C-821B-3D6FD2AF7EDE}" dt="2024-08-09T02:54:02.948" v="512" actId="478"/>
          <ac:spMkLst>
            <pc:docMk/>
            <pc:sldMk cId="3601415410" sldId="344"/>
            <ac:spMk id="8" creationId="{607D2027-71C6-B93E-1250-DED49DDF7A34}"/>
          </ac:spMkLst>
        </pc:spChg>
        <pc:spChg chg="del">
          <ac:chgData name="Michael Kuniega" userId="999f7fd1-0dc3-4cba-81fd-6a42a8d75a98" providerId="ADAL" clId="{E56A2A9C-151F-4C2C-821B-3D6FD2AF7EDE}" dt="2024-08-09T02:54:02.948" v="512" actId="478"/>
          <ac:spMkLst>
            <pc:docMk/>
            <pc:sldMk cId="3601415410" sldId="344"/>
            <ac:spMk id="9" creationId="{B788A917-3FA0-9B7C-7FEE-B5D7B9813172}"/>
          </ac:spMkLst>
        </pc:spChg>
        <pc:spChg chg="del">
          <ac:chgData name="Michael Kuniega" userId="999f7fd1-0dc3-4cba-81fd-6a42a8d75a98" providerId="ADAL" clId="{E56A2A9C-151F-4C2C-821B-3D6FD2AF7EDE}" dt="2024-08-09T02:54:02.948" v="512" actId="478"/>
          <ac:spMkLst>
            <pc:docMk/>
            <pc:sldMk cId="3601415410" sldId="344"/>
            <ac:spMk id="10" creationId="{0A32AD96-DCA9-35D1-CCCB-57E1346AE08F}"/>
          </ac:spMkLst>
        </pc:spChg>
        <pc:spChg chg="del">
          <ac:chgData name="Michael Kuniega" userId="999f7fd1-0dc3-4cba-81fd-6a42a8d75a98" providerId="ADAL" clId="{E56A2A9C-151F-4C2C-821B-3D6FD2AF7EDE}" dt="2024-08-09T02:54:02.948" v="512" actId="478"/>
          <ac:spMkLst>
            <pc:docMk/>
            <pc:sldMk cId="3601415410" sldId="344"/>
            <ac:spMk id="11" creationId="{EF19DD67-6DFD-0AD7-90C8-B62B3B375DF8}"/>
          </ac:spMkLst>
        </pc:spChg>
        <pc:spChg chg="del">
          <ac:chgData name="Michael Kuniega" userId="999f7fd1-0dc3-4cba-81fd-6a42a8d75a98" providerId="ADAL" clId="{E56A2A9C-151F-4C2C-821B-3D6FD2AF7EDE}" dt="2024-08-09T02:54:02.948" v="512" actId="478"/>
          <ac:spMkLst>
            <pc:docMk/>
            <pc:sldMk cId="3601415410" sldId="344"/>
            <ac:spMk id="14" creationId="{B0361B42-2A15-E61F-20BE-17DB13B73600}"/>
          </ac:spMkLst>
        </pc:spChg>
        <pc:spChg chg="del">
          <ac:chgData name="Michael Kuniega" userId="999f7fd1-0dc3-4cba-81fd-6a42a8d75a98" providerId="ADAL" clId="{E56A2A9C-151F-4C2C-821B-3D6FD2AF7EDE}" dt="2024-08-09T02:54:02.948" v="512" actId="478"/>
          <ac:spMkLst>
            <pc:docMk/>
            <pc:sldMk cId="3601415410" sldId="344"/>
            <ac:spMk id="15" creationId="{D0063539-CF57-C09D-2235-4BA7CAAE39F9}"/>
          </ac:spMkLst>
        </pc:spChg>
        <pc:spChg chg="del">
          <ac:chgData name="Michael Kuniega" userId="999f7fd1-0dc3-4cba-81fd-6a42a8d75a98" providerId="ADAL" clId="{E56A2A9C-151F-4C2C-821B-3D6FD2AF7EDE}" dt="2024-08-09T02:54:02.948" v="512" actId="478"/>
          <ac:spMkLst>
            <pc:docMk/>
            <pc:sldMk cId="3601415410" sldId="344"/>
            <ac:spMk id="16" creationId="{59E2455D-91B9-11F9-2DA8-6D033F52E703}"/>
          </ac:spMkLst>
        </pc:spChg>
        <pc:spChg chg="add mod">
          <ac:chgData name="Michael Kuniega" userId="999f7fd1-0dc3-4cba-81fd-6a42a8d75a98" providerId="ADAL" clId="{E56A2A9C-151F-4C2C-821B-3D6FD2AF7EDE}" dt="2024-08-09T02:55:44.980" v="544" actId="1076"/>
          <ac:spMkLst>
            <pc:docMk/>
            <pc:sldMk cId="3601415410" sldId="344"/>
            <ac:spMk id="17" creationId="{5926C98E-AEDF-5E32-B4B2-A25B5C7055B2}"/>
          </ac:spMkLst>
        </pc:spChg>
        <pc:spChg chg="add mod">
          <ac:chgData name="Michael Kuniega" userId="999f7fd1-0dc3-4cba-81fd-6a42a8d75a98" providerId="ADAL" clId="{E56A2A9C-151F-4C2C-821B-3D6FD2AF7EDE}" dt="2024-08-09T02:56:13.834" v="563" actId="1076"/>
          <ac:spMkLst>
            <pc:docMk/>
            <pc:sldMk cId="3601415410" sldId="344"/>
            <ac:spMk id="18" creationId="{CAF19EC9-19B9-C477-F903-DAD8A174FD92}"/>
          </ac:spMkLst>
        </pc:spChg>
        <pc:inkChg chg="add del mod">
          <ac:chgData name="Michael Kuniega" userId="999f7fd1-0dc3-4cba-81fd-6a42a8d75a98" providerId="ADAL" clId="{E56A2A9C-151F-4C2C-821B-3D6FD2AF7EDE}" dt="2024-08-09T02:54:22.294" v="516" actId="478"/>
          <ac:inkMkLst>
            <pc:docMk/>
            <pc:sldMk cId="3601415410" sldId="344"/>
            <ac:inkMk id="3" creationId="{E36A9964-1F53-E7E5-C49A-95390615E7DE}"/>
          </ac:inkMkLst>
        </pc:inkChg>
        <pc:inkChg chg="add del">
          <ac:chgData name="Michael Kuniega" userId="999f7fd1-0dc3-4cba-81fd-6a42a8d75a98" providerId="ADAL" clId="{E56A2A9C-151F-4C2C-821B-3D6FD2AF7EDE}" dt="2024-08-09T02:58:40.603" v="603"/>
          <ac:inkMkLst>
            <pc:docMk/>
            <pc:sldMk cId="3601415410" sldId="344"/>
            <ac:inkMk id="30" creationId="{FC4A599D-CBFA-AC9F-F838-8B675FAED346}"/>
          </ac:inkMkLst>
        </pc:inkChg>
        <pc:inkChg chg="add">
          <ac:chgData name="Michael Kuniega" userId="999f7fd1-0dc3-4cba-81fd-6a42a8d75a98" providerId="ADAL" clId="{E56A2A9C-151F-4C2C-821B-3D6FD2AF7EDE}" dt="2024-08-09T02:58:42.852" v="604" actId="9405"/>
          <ac:inkMkLst>
            <pc:docMk/>
            <pc:sldMk cId="3601415410" sldId="344"/>
            <ac:inkMk id="31" creationId="{0A6F50EF-D27B-7A16-1A10-A12F862EBAD7}"/>
          </ac:inkMkLst>
        </pc:inkChg>
        <pc:inkChg chg="add">
          <ac:chgData name="Michael Kuniega" userId="999f7fd1-0dc3-4cba-81fd-6a42a8d75a98" providerId="ADAL" clId="{E56A2A9C-151F-4C2C-821B-3D6FD2AF7EDE}" dt="2024-08-09T02:58:46.922" v="605" actId="9405"/>
          <ac:inkMkLst>
            <pc:docMk/>
            <pc:sldMk cId="3601415410" sldId="344"/>
            <ac:inkMk id="32" creationId="{59F39BFA-9615-707A-C481-89C2440A9858}"/>
          </ac:inkMkLst>
        </pc:inkChg>
        <pc:cxnChg chg="del mod">
          <ac:chgData name="Michael Kuniega" userId="999f7fd1-0dc3-4cba-81fd-6a42a8d75a98" providerId="ADAL" clId="{E56A2A9C-151F-4C2C-821B-3D6FD2AF7EDE}" dt="2024-08-09T02:54:02.948" v="512" actId="478"/>
          <ac:cxnSpMkLst>
            <pc:docMk/>
            <pc:sldMk cId="3601415410" sldId="344"/>
            <ac:cxnSpMk id="4" creationId="{0604E38D-E42F-C312-D257-C9269EACFCCB}"/>
          </ac:cxnSpMkLst>
        </pc:cxnChg>
        <pc:cxnChg chg="add mod">
          <ac:chgData name="Michael Kuniega" userId="999f7fd1-0dc3-4cba-81fd-6a42a8d75a98" providerId="ADAL" clId="{E56A2A9C-151F-4C2C-821B-3D6FD2AF7EDE}" dt="2024-08-09T02:58:07.382" v="599" actId="1076"/>
          <ac:cxnSpMkLst>
            <pc:docMk/>
            <pc:sldMk cId="3601415410" sldId="344"/>
            <ac:cxnSpMk id="13" creationId="{7D6B5BEA-4672-275D-9F55-07661BA39DE8}"/>
          </ac:cxnSpMkLst>
        </pc:cxnChg>
        <pc:cxnChg chg="add mod">
          <ac:chgData name="Michael Kuniega" userId="999f7fd1-0dc3-4cba-81fd-6a42a8d75a98" providerId="ADAL" clId="{E56A2A9C-151F-4C2C-821B-3D6FD2AF7EDE}" dt="2024-08-09T02:57:35.213" v="582" actId="14100"/>
          <ac:cxnSpMkLst>
            <pc:docMk/>
            <pc:sldMk cId="3601415410" sldId="344"/>
            <ac:cxnSpMk id="20" creationId="{EA4F74C1-F8FB-2B28-5D15-3A792E251575}"/>
          </ac:cxnSpMkLst>
        </pc:cxnChg>
        <pc:cxnChg chg="add mod">
          <ac:chgData name="Michael Kuniega" userId="999f7fd1-0dc3-4cba-81fd-6a42a8d75a98" providerId="ADAL" clId="{E56A2A9C-151F-4C2C-821B-3D6FD2AF7EDE}" dt="2024-08-09T02:58:03.992" v="597" actId="1036"/>
          <ac:cxnSpMkLst>
            <pc:docMk/>
            <pc:sldMk cId="3601415410" sldId="344"/>
            <ac:cxnSpMk id="21" creationId="{4F2E5100-FD1F-CC0F-53D5-FBC9C09A5841}"/>
          </ac:cxnSpMkLst>
        </pc:cxnChg>
        <pc:cxnChg chg="add mod">
          <ac:chgData name="Michael Kuniega" userId="999f7fd1-0dc3-4cba-81fd-6a42a8d75a98" providerId="ADAL" clId="{E56A2A9C-151F-4C2C-821B-3D6FD2AF7EDE}" dt="2024-08-09T02:58:20.871" v="601" actId="1076"/>
          <ac:cxnSpMkLst>
            <pc:docMk/>
            <pc:sldMk cId="3601415410" sldId="344"/>
            <ac:cxnSpMk id="27" creationId="{C8B2EBD2-9DDD-10E2-D002-BB312B88BA71}"/>
          </ac:cxnSpMkLst>
        </pc:cxnChg>
        <pc:cxnChg chg="add mod">
          <ac:chgData name="Michael Kuniega" userId="999f7fd1-0dc3-4cba-81fd-6a42a8d75a98" providerId="ADAL" clId="{E56A2A9C-151F-4C2C-821B-3D6FD2AF7EDE}" dt="2024-08-09T02:58:20.871" v="601" actId="1076"/>
          <ac:cxnSpMkLst>
            <pc:docMk/>
            <pc:sldMk cId="3601415410" sldId="344"/>
            <ac:cxnSpMk id="28" creationId="{4E3A865D-E835-C6A5-EEF1-083AECCE59AC}"/>
          </ac:cxnSpMkLst>
        </pc:cxnChg>
      </pc:sldChg>
      <pc:sldChg chg="addSp delSp modSp add mod">
        <pc:chgData name="Michael Kuniega" userId="999f7fd1-0dc3-4cba-81fd-6a42a8d75a98" providerId="ADAL" clId="{E56A2A9C-151F-4C2C-821B-3D6FD2AF7EDE}" dt="2024-08-09T03:07:54.589" v="852" actId="20577"/>
        <pc:sldMkLst>
          <pc:docMk/>
          <pc:sldMk cId="1756196863" sldId="345"/>
        </pc:sldMkLst>
        <pc:spChg chg="mod">
          <ac:chgData name="Michael Kuniega" userId="999f7fd1-0dc3-4cba-81fd-6a42a8d75a98" providerId="ADAL" clId="{E56A2A9C-151F-4C2C-821B-3D6FD2AF7EDE}" dt="2024-08-09T02:59:52.003" v="637" actId="1076"/>
          <ac:spMkLst>
            <pc:docMk/>
            <pc:sldMk cId="1756196863" sldId="345"/>
            <ac:spMk id="2" creationId="{8E01C59E-0269-4562-98A3-84F58A21461D}"/>
          </ac:spMkLst>
        </pc:spChg>
        <pc:spChg chg="del">
          <ac:chgData name="Michael Kuniega" userId="999f7fd1-0dc3-4cba-81fd-6a42a8d75a98" providerId="ADAL" clId="{E56A2A9C-151F-4C2C-821B-3D6FD2AF7EDE}" dt="2024-08-09T03:00:09.092" v="642" actId="478"/>
          <ac:spMkLst>
            <pc:docMk/>
            <pc:sldMk cId="1756196863" sldId="345"/>
            <ac:spMk id="3" creationId="{A68F8F60-AF16-51A1-A841-4DF9341A1A2E}"/>
          </ac:spMkLst>
        </pc:spChg>
        <pc:spChg chg="del">
          <ac:chgData name="Michael Kuniega" userId="999f7fd1-0dc3-4cba-81fd-6a42a8d75a98" providerId="ADAL" clId="{E56A2A9C-151F-4C2C-821B-3D6FD2AF7EDE}" dt="2024-08-09T03:00:09.092" v="642" actId="478"/>
          <ac:spMkLst>
            <pc:docMk/>
            <pc:sldMk cId="1756196863" sldId="345"/>
            <ac:spMk id="4" creationId="{8881D339-3E50-ED7D-37FE-CDFF66F6BD63}"/>
          </ac:spMkLst>
        </pc:spChg>
        <pc:spChg chg="del">
          <ac:chgData name="Michael Kuniega" userId="999f7fd1-0dc3-4cba-81fd-6a42a8d75a98" providerId="ADAL" clId="{E56A2A9C-151F-4C2C-821B-3D6FD2AF7EDE}" dt="2024-08-09T03:00:09.092" v="642" actId="478"/>
          <ac:spMkLst>
            <pc:docMk/>
            <pc:sldMk cId="1756196863" sldId="345"/>
            <ac:spMk id="5" creationId="{41CEEC80-7DF3-9826-8BFA-78D332303786}"/>
          </ac:spMkLst>
        </pc:spChg>
        <pc:spChg chg="del">
          <ac:chgData name="Michael Kuniega" userId="999f7fd1-0dc3-4cba-81fd-6a42a8d75a98" providerId="ADAL" clId="{E56A2A9C-151F-4C2C-821B-3D6FD2AF7EDE}" dt="2024-08-09T03:00:09.092" v="642" actId="478"/>
          <ac:spMkLst>
            <pc:docMk/>
            <pc:sldMk cId="1756196863" sldId="345"/>
            <ac:spMk id="6" creationId="{FBFB52CF-2696-B6B6-641A-D33C299D3EE7}"/>
          </ac:spMkLst>
        </pc:spChg>
        <pc:spChg chg="del">
          <ac:chgData name="Michael Kuniega" userId="999f7fd1-0dc3-4cba-81fd-6a42a8d75a98" providerId="ADAL" clId="{E56A2A9C-151F-4C2C-821B-3D6FD2AF7EDE}" dt="2024-08-09T03:00:05.796" v="641" actId="478"/>
          <ac:spMkLst>
            <pc:docMk/>
            <pc:sldMk cId="1756196863" sldId="345"/>
            <ac:spMk id="7" creationId="{6E9B135B-B4D1-AA78-5886-C9573ACB4E93}"/>
          </ac:spMkLst>
        </pc:spChg>
        <pc:spChg chg="add mod">
          <ac:chgData name="Michael Kuniega" userId="999f7fd1-0dc3-4cba-81fd-6a42a8d75a98" providerId="ADAL" clId="{E56A2A9C-151F-4C2C-821B-3D6FD2AF7EDE}" dt="2024-08-09T03:02:21.141" v="697" actId="1037"/>
          <ac:spMkLst>
            <pc:docMk/>
            <pc:sldMk cId="1756196863" sldId="345"/>
            <ac:spMk id="17" creationId="{DB67CA83-3971-DDA8-2DA0-73A950140B87}"/>
          </ac:spMkLst>
        </pc:spChg>
        <pc:spChg chg="add mod">
          <ac:chgData name="Michael Kuniega" userId="999f7fd1-0dc3-4cba-81fd-6a42a8d75a98" providerId="ADAL" clId="{E56A2A9C-151F-4C2C-821B-3D6FD2AF7EDE}" dt="2024-08-09T03:02:36.929" v="700" actId="14100"/>
          <ac:spMkLst>
            <pc:docMk/>
            <pc:sldMk cId="1756196863" sldId="345"/>
            <ac:spMk id="18" creationId="{129B9252-469D-AD6F-3B24-08CAD2511428}"/>
          </ac:spMkLst>
        </pc:spChg>
        <pc:spChg chg="add mod">
          <ac:chgData name="Michael Kuniega" userId="999f7fd1-0dc3-4cba-81fd-6a42a8d75a98" providerId="ADAL" clId="{E56A2A9C-151F-4C2C-821B-3D6FD2AF7EDE}" dt="2024-08-09T03:02:49.945" v="703" actId="14100"/>
          <ac:spMkLst>
            <pc:docMk/>
            <pc:sldMk cId="1756196863" sldId="345"/>
            <ac:spMk id="19" creationId="{747E0F5D-07C8-DB76-43F9-452034EA3CD4}"/>
          </ac:spMkLst>
        </pc:spChg>
        <pc:spChg chg="del mod">
          <ac:chgData name="Michael Kuniega" userId="999f7fd1-0dc3-4cba-81fd-6a42a8d75a98" providerId="ADAL" clId="{E56A2A9C-151F-4C2C-821B-3D6FD2AF7EDE}" dt="2024-08-09T03:00:01.402" v="640" actId="478"/>
          <ac:spMkLst>
            <pc:docMk/>
            <pc:sldMk cId="1756196863" sldId="345"/>
            <ac:spMk id="28" creationId="{3BB8F876-C4A8-D889-EAA4-FBB834BB47E0}"/>
          </ac:spMkLst>
        </pc:spChg>
        <pc:spChg chg="add mod">
          <ac:chgData name="Michael Kuniega" userId="999f7fd1-0dc3-4cba-81fd-6a42a8d75a98" providerId="ADAL" clId="{E56A2A9C-151F-4C2C-821B-3D6FD2AF7EDE}" dt="2024-08-09T03:06:32.180" v="798" actId="20577"/>
          <ac:spMkLst>
            <pc:docMk/>
            <pc:sldMk cId="1756196863" sldId="345"/>
            <ac:spMk id="30" creationId="{A8F3D5AE-F2D4-5F47-116D-337E3A6E297A}"/>
          </ac:spMkLst>
        </pc:spChg>
        <pc:spChg chg="add mod">
          <ac:chgData name="Michael Kuniega" userId="999f7fd1-0dc3-4cba-81fd-6a42a8d75a98" providerId="ADAL" clId="{E56A2A9C-151F-4C2C-821B-3D6FD2AF7EDE}" dt="2024-08-09T03:07:06.112" v="812" actId="20577"/>
          <ac:spMkLst>
            <pc:docMk/>
            <pc:sldMk cId="1756196863" sldId="345"/>
            <ac:spMk id="31" creationId="{6F7B9E15-706B-9D13-3CDC-C1B8FF08E1B8}"/>
          </ac:spMkLst>
        </pc:spChg>
        <pc:spChg chg="add mod">
          <ac:chgData name="Michael Kuniega" userId="999f7fd1-0dc3-4cba-81fd-6a42a8d75a98" providerId="ADAL" clId="{E56A2A9C-151F-4C2C-821B-3D6FD2AF7EDE}" dt="2024-08-09T03:07:33.334" v="836" actId="20577"/>
          <ac:spMkLst>
            <pc:docMk/>
            <pc:sldMk cId="1756196863" sldId="345"/>
            <ac:spMk id="32" creationId="{23E872C7-0CFC-0A26-80C9-145E87116665}"/>
          </ac:spMkLst>
        </pc:spChg>
        <pc:spChg chg="add mod">
          <ac:chgData name="Michael Kuniega" userId="999f7fd1-0dc3-4cba-81fd-6a42a8d75a98" providerId="ADAL" clId="{E56A2A9C-151F-4C2C-821B-3D6FD2AF7EDE}" dt="2024-08-09T03:07:54.589" v="852" actId="20577"/>
          <ac:spMkLst>
            <pc:docMk/>
            <pc:sldMk cId="1756196863" sldId="345"/>
            <ac:spMk id="33" creationId="{BC3356E9-6B3F-704A-7F05-2571B59D8382}"/>
          </ac:spMkLst>
        </pc:spChg>
        <pc:inkChg chg="add mod">
          <ac:chgData name="Michael Kuniega" userId="999f7fd1-0dc3-4cba-81fd-6a42a8d75a98" providerId="ADAL" clId="{E56A2A9C-151F-4C2C-821B-3D6FD2AF7EDE}" dt="2024-08-09T03:03:09.408" v="706" actId="1076"/>
          <ac:inkMkLst>
            <pc:docMk/>
            <pc:sldMk cId="1756196863" sldId="345"/>
            <ac:inkMk id="20" creationId="{C5343232-B7FA-D40A-E1B6-7880EE48D714}"/>
          </ac:inkMkLst>
        </pc:inkChg>
        <pc:inkChg chg="add del">
          <ac:chgData name="Michael Kuniega" userId="999f7fd1-0dc3-4cba-81fd-6a42a8d75a98" providerId="ADAL" clId="{E56A2A9C-151F-4C2C-821B-3D6FD2AF7EDE}" dt="2024-08-09T03:03:32.336" v="708" actId="9405"/>
          <ac:inkMkLst>
            <pc:docMk/>
            <pc:sldMk cId="1756196863" sldId="345"/>
            <ac:inkMk id="21" creationId="{1BC59C83-E38B-99F5-8143-74F6B883DF87}"/>
          </ac:inkMkLst>
        </pc:inkChg>
        <pc:inkChg chg="add">
          <ac:chgData name="Michael Kuniega" userId="999f7fd1-0dc3-4cba-81fd-6a42a8d75a98" providerId="ADAL" clId="{E56A2A9C-151F-4C2C-821B-3D6FD2AF7EDE}" dt="2024-08-09T03:03:39.128" v="709" actId="9405"/>
          <ac:inkMkLst>
            <pc:docMk/>
            <pc:sldMk cId="1756196863" sldId="345"/>
            <ac:inkMk id="22" creationId="{C07FE52C-4D2C-29F1-BBC2-5B19A64B2C79}"/>
          </ac:inkMkLst>
        </pc:inkChg>
        <pc:inkChg chg="add">
          <ac:chgData name="Michael Kuniega" userId="999f7fd1-0dc3-4cba-81fd-6a42a8d75a98" providerId="ADAL" clId="{E56A2A9C-151F-4C2C-821B-3D6FD2AF7EDE}" dt="2024-08-09T03:03:42.771" v="710" actId="9405"/>
          <ac:inkMkLst>
            <pc:docMk/>
            <pc:sldMk cId="1756196863" sldId="345"/>
            <ac:inkMk id="23" creationId="{D621FF1B-1755-6DCD-B6A2-41D19667EB24}"/>
          </ac:inkMkLst>
        </pc:inkChg>
        <pc:inkChg chg="add">
          <ac:chgData name="Michael Kuniega" userId="999f7fd1-0dc3-4cba-81fd-6a42a8d75a98" providerId="ADAL" clId="{E56A2A9C-151F-4C2C-821B-3D6FD2AF7EDE}" dt="2024-08-09T03:03:45.992" v="711" actId="9405"/>
          <ac:inkMkLst>
            <pc:docMk/>
            <pc:sldMk cId="1756196863" sldId="345"/>
            <ac:inkMk id="24" creationId="{C4B5C04D-A22A-D813-2A2E-F6787BF712EE}"/>
          </ac:inkMkLst>
        </pc:inkChg>
        <pc:cxnChg chg="add mod">
          <ac:chgData name="Michael Kuniega" userId="999f7fd1-0dc3-4cba-81fd-6a42a8d75a98" providerId="ADAL" clId="{E56A2A9C-151F-4C2C-821B-3D6FD2AF7EDE}" dt="2024-08-09T03:00:15.420" v="643"/>
          <ac:cxnSpMkLst>
            <pc:docMk/>
            <pc:sldMk cId="1756196863" sldId="345"/>
            <ac:cxnSpMk id="8" creationId="{A1D95C8E-A9E3-C67E-7A24-5DDC22701510}"/>
          </ac:cxnSpMkLst>
        </pc:cxnChg>
        <pc:cxnChg chg="add mod">
          <ac:chgData name="Michael Kuniega" userId="999f7fd1-0dc3-4cba-81fd-6a42a8d75a98" providerId="ADAL" clId="{E56A2A9C-151F-4C2C-821B-3D6FD2AF7EDE}" dt="2024-08-09T03:01:20.375" v="667" actId="1037"/>
          <ac:cxnSpMkLst>
            <pc:docMk/>
            <pc:sldMk cId="1756196863" sldId="345"/>
            <ac:cxnSpMk id="9" creationId="{E470B87D-3A71-2E04-9F2C-93E62BCCD18D}"/>
          </ac:cxnSpMkLst>
        </pc:cxnChg>
        <pc:cxnChg chg="add mod">
          <ac:chgData name="Michael Kuniega" userId="999f7fd1-0dc3-4cba-81fd-6a42a8d75a98" providerId="ADAL" clId="{E56A2A9C-151F-4C2C-821B-3D6FD2AF7EDE}" dt="2024-08-09T03:01:25.263" v="678" actId="1037"/>
          <ac:cxnSpMkLst>
            <pc:docMk/>
            <pc:sldMk cId="1756196863" sldId="345"/>
            <ac:cxnSpMk id="15" creationId="{F992F33A-F061-BA11-CE25-D903010DB692}"/>
          </ac:cxnSpMkLst>
        </pc:cxnChg>
        <pc:cxnChg chg="add mod">
          <ac:chgData name="Michael Kuniega" userId="999f7fd1-0dc3-4cba-81fd-6a42a8d75a98" providerId="ADAL" clId="{E56A2A9C-151F-4C2C-821B-3D6FD2AF7EDE}" dt="2024-08-09T03:01:31.805" v="686" actId="1038"/>
          <ac:cxnSpMkLst>
            <pc:docMk/>
            <pc:sldMk cId="1756196863" sldId="345"/>
            <ac:cxnSpMk id="16" creationId="{0C62F32C-A73E-DC60-9290-5C3A2DA646A0}"/>
          </ac:cxnSpMkLst>
        </pc:cxnChg>
        <pc:cxnChg chg="add mod">
          <ac:chgData name="Michael Kuniega" userId="999f7fd1-0dc3-4cba-81fd-6a42a8d75a98" providerId="ADAL" clId="{E56A2A9C-151F-4C2C-821B-3D6FD2AF7EDE}" dt="2024-08-09T03:04:28.263" v="719" actId="1037"/>
          <ac:cxnSpMkLst>
            <pc:docMk/>
            <pc:sldMk cId="1756196863" sldId="345"/>
            <ac:cxnSpMk id="25" creationId="{5829A726-8C61-83E5-CD12-564FADA16B6C}"/>
          </ac:cxnSpMkLst>
        </pc:cxnChg>
        <pc:cxnChg chg="add mod">
          <ac:chgData name="Michael Kuniega" userId="999f7fd1-0dc3-4cba-81fd-6a42a8d75a98" providerId="ADAL" clId="{E56A2A9C-151F-4C2C-821B-3D6FD2AF7EDE}" dt="2024-08-09T03:04:43.844" v="731" actId="1038"/>
          <ac:cxnSpMkLst>
            <pc:docMk/>
            <pc:sldMk cId="1756196863" sldId="345"/>
            <ac:cxnSpMk id="26" creationId="{F28BAE44-894F-D84E-68D4-3DB4DBA42A49}"/>
          </ac:cxnSpMkLst>
        </pc:cxnChg>
      </pc:sldChg>
      <pc:sldChg chg="addSp delSp modSp add mod">
        <pc:chgData name="Michael Kuniega" userId="999f7fd1-0dc3-4cba-81fd-6a42a8d75a98" providerId="ADAL" clId="{E56A2A9C-151F-4C2C-821B-3D6FD2AF7EDE}" dt="2024-08-09T03:11:09.007" v="987" actId="20577"/>
        <pc:sldMkLst>
          <pc:docMk/>
          <pc:sldMk cId="1645232215" sldId="346"/>
        </pc:sldMkLst>
        <pc:spChg chg="mod">
          <ac:chgData name="Michael Kuniega" userId="999f7fd1-0dc3-4cba-81fd-6a42a8d75a98" providerId="ADAL" clId="{E56A2A9C-151F-4C2C-821B-3D6FD2AF7EDE}" dt="2024-08-09T03:08:09.594" v="858" actId="20577"/>
          <ac:spMkLst>
            <pc:docMk/>
            <pc:sldMk cId="1645232215" sldId="346"/>
            <ac:spMk id="2" creationId="{8E01C59E-0269-4562-98A3-84F58A21461D}"/>
          </ac:spMkLst>
        </pc:spChg>
        <pc:spChg chg="mod">
          <ac:chgData name="Michael Kuniega" userId="999f7fd1-0dc3-4cba-81fd-6a42a8d75a98" providerId="ADAL" clId="{E56A2A9C-151F-4C2C-821B-3D6FD2AF7EDE}" dt="2024-08-09T03:08:58.517" v="866" actId="1076"/>
          <ac:spMkLst>
            <pc:docMk/>
            <pc:sldMk cId="1645232215" sldId="346"/>
            <ac:spMk id="17" creationId="{DB67CA83-3971-DDA8-2DA0-73A950140B87}"/>
          </ac:spMkLst>
        </pc:spChg>
        <pc:spChg chg="mod">
          <ac:chgData name="Michael Kuniega" userId="999f7fd1-0dc3-4cba-81fd-6a42a8d75a98" providerId="ADAL" clId="{E56A2A9C-151F-4C2C-821B-3D6FD2AF7EDE}" dt="2024-08-09T03:10:30.647" v="951" actId="1076"/>
          <ac:spMkLst>
            <pc:docMk/>
            <pc:sldMk cId="1645232215" sldId="346"/>
            <ac:spMk id="18" creationId="{129B9252-469D-AD6F-3B24-08CAD2511428}"/>
          </ac:spMkLst>
        </pc:spChg>
        <pc:spChg chg="mod">
          <ac:chgData name="Michael Kuniega" userId="999f7fd1-0dc3-4cba-81fd-6a42a8d75a98" providerId="ADAL" clId="{E56A2A9C-151F-4C2C-821B-3D6FD2AF7EDE}" dt="2024-08-09T03:10:58.043" v="958" actId="14100"/>
          <ac:spMkLst>
            <pc:docMk/>
            <pc:sldMk cId="1645232215" sldId="346"/>
            <ac:spMk id="19" creationId="{747E0F5D-07C8-DB76-43F9-452034EA3CD4}"/>
          </ac:spMkLst>
        </pc:spChg>
        <pc:spChg chg="mod">
          <ac:chgData name="Michael Kuniega" userId="999f7fd1-0dc3-4cba-81fd-6a42a8d75a98" providerId="ADAL" clId="{E56A2A9C-151F-4C2C-821B-3D6FD2AF7EDE}" dt="2024-08-09T03:10:00.812" v="905" actId="20577"/>
          <ac:spMkLst>
            <pc:docMk/>
            <pc:sldMk cId="1645232215" sldId="346"/>
            <ac:spMk id="30" creationId="{A8F3D5AE-F2D4-5F47-116D-337E3A6E297A}"/>
          </ac:spMkLst>
        </pc:spChg>
        <pc:spChg chg="mod">
          <ac:chgData name="Michael Kuniega" userId="999f7fd1-0dc3-4cba-81fd-6a42a8d75a98" providerId="ADAL" clId="{E56A2A9C-151F-4C2C-821B-3D6FD2AF7EDE}" dt="2024-08-09T03:10:20.757" v="949" actId="20577"/>
          <ac:spMkLst>
            <pc:docMk/>
            <pc:sldMk cId="1645232215" sldId="346"/>
            <ac:spMk id="31" creationId="{6F7B9E15-706B-9D13-3CDC-C1B8FF08E1B8}"/>
          </ac:spMkLst>
        </pc:spChg>
        <pc:spChg chg="mod">
          <ac:chgData name="Michael Kuniega" userId="999f7fd1-0dc3-4cba-81fd-6a42a8d75a98" providerId="ADAL" clId="{E56A2A9C-151F-4C2C-821B-3D6FD2AF7EDE}" dt="2024-08-09T03:11:09.007" v="987" actId="20577"/>
          <ac:spMkLst>
            <pc:docMk/>
            <pc:sldMk cId="1645232215" sldId="346"/>
            <ac:spMk id="32" creationId="{23E872C7-0CFC-0A26-80C9-145E87116665}"/>
          </ac:spMkLst>
        </pc:spChg>
        <pc:spChg chg="del">
          <ac:chgData name="Michael Kuniega" userId="999f7fd1-0dc3-4cba-81fd-6a42a8d75a98" providerId="ADAL" clId="{E56A2A9C-151F-4C2C-821B-3D6FD2AF7EDE}" dt="2024-08-09T03:08:18.423" v="860" actId="478"/>
          <ac:spMkLst>
            <pc:docMk/>
            <pc:sldMk cId="1645232215" sldId="346"/>
            <ac:spMk id="33" creationId="{BC3356E9-6B3F-704A-7F05-2571B59D8382}"/>
          </ac:spMkLst>
        </pc:spChg>
        <pc:inkChg chg="del">
          <ac:chgData name="Michael Kuniega" userId="999f7fd1-0dc3-4cba-81fd-6a42a8d75a98" providerId="ADAL" clId="{E56A2A9C-151F-4C2C-821B-3D6FD2AF7EDE}" dt="2024-08-09T03:08:18.423" v="860" actId="478"/>
          <ac:inkMkLst>
            <pc:docMk/>
            <pc:sldMk cId="1645232215" sldId="346"/>
            <ac:inkMk id="20" creationId="{C5343232-B7FA-D40A-E1B6-7880EE48D714}"/>
          </ac:inkMkLst>
        </pc:inkChg>
        <pc:inkChg chg="del mod">
          <ac:chgData name="Michael Kuniega" userId="999f7fd1-0dc3-4cba-81fd-6a42a8d75a98" providerId="ADAL" clId="{E56A2A9C-151F-4C2C-821B-3D6FD2AF7EDE}" dt="2024-08-09T03:09:20.366" v="882"/>
          <ac:inkMkLst>
            <pc:docMk/>
            <pc:sldMk cId="1645232215" sldId="346"/>
            <ac:inkMk id="22" creationId="{C07FE52C-4D2C-29F1-BBC2-5B19A64B2C79}"/>
          </ac:inkMkLst>
        </pc:inkChg>
        <pc:inkChg chg="del mod">
          <ac:chgData name="Michael Kuniega" userId="999f7fd1-0dc3-4cba-81fd-6a42a8d75a98" providerId="ADAL" clId="{E56A2A9C-151F-4C2C-821B-3D6FD2AF7EDE}" dt="2024-08-09T03:09:20.358" v="881"/>
          <ac:inkMkLst>
            <pc:docMk/>
            <pc:sldMk cId="1645232215" sldId="346"/>
            <ac:inkMk id="23" creationId="{D621FF1B-1755-6DCD-B6A2-41D19667EB24}"/>
          </ac:inkMkLst>
        </pc:inkChg>
        <pc:inkChg chg="del mod">
          <ac:chgData name="Michael Kuniega" userId="999f7fd1-0dc3-4cba-81fd-6a42a8d75a98" providerId="ADAL" clId="{E56A2A9C-151F-4C2C-821B-3D6FD2AF7EDE}" dt="2024-08-09T03:09:20.366" v="883"/>
          <ac:inkMkLst>
            <pc:docMk/>
            <pc:sldMk cId="1645232215" sldId="346"/>
            <ac:inkMk id="24" creationId="{C4B5C04D-A22A-D813-2A2E-F6787BF712EE}"/>
          </ac:inkMkLst>
        </pc:inkChg>
        <pc:cxnChg chg="add mod">
          <ac:chgData name="Michael Kuniega" userId="999f7fd1-0dc3-4cba-81fd-6a42a8d75a98" providerId="ADAL" clId="{E56A2A9C-151F-4C2C-821B-3D6FD2AF7EDE}" dt="2024-08-09T03:09:51.394" v="893" actId="1076"/>
          <ac:cxnSpMkLst>
            <pc:docMk/>
            <pc:sldMk cId="1645232215" sldId="346"/>
            <ac:cxnSpMk id="4" creationId="{BB2552C3-C75F-A1B2-4061-DACC629A10C0}"/>
          </ac:cxnSpMkLst>
        </pc:cxnChg>
        <pc:cxnChg chg="add mod">
          <ac:chgData name="Michael Kuniega" userId="999f7fd1-0dc3-4cba-81fd-6a42a8d75a98" providerId="ADAL" clId="{E56A2A9C-151F-4C2C-821B-3D6FD2AF7EDE}" dt="2024-08-09T03:09:54.927" v="900" actId="1035"/>
          <ac:cxnSpMkLst>
            <pc:docMk/>
            <pc:sldMk cId="1645232215" sldId="346"/>
            <ac:cxnSpMk id="5" creationId="{BFDBDA81-388E-62E7-B3F2-F636B9AD0A45}"/>
          </ac:cxnSpMkLst>
        </pc:cxnChg>
        <pc:cxnChg chg="mod">
          <ac:chgData name="Michael Kuniega" userId="999f7fd1-0dc3-4cba-81fd-6a42a8d75a98" providerId="ADAL" clId="{E56A2A9C-151F-4C2C-821B-3D6FD2AF7EDE}" dt="2024-08-09T03:08:45.135" v="864" actId="1076"/>
          <ac:cxnSpMkLst>
            <pc:docMk/>
            <pc:sldMk cId="1645232215" sldId="346"/>
            <ac:cxnSpMk id="9" creationId="{E470B87D-3A71-2E04-9F2C-93E62BCCD18D}"/>
          </ac:cxnSpMkLst>
        </pc:cxnChg>
        <pc:cxnChg chg="add mod">
          <ac:chgData name="Michael Kuniega" userId="999f7fd1-0dc3-4cba-81fd-6a42a8d75a98" providerId="ADAL" clId="{E56A2A9C-151F-4C2C-821B-3D6FD2AF7EDE}" dt="2024-08-09T03:10:37.617" v="953" actId="1076"/>
          <ac:cxnSpMkLst>
            <pc:docMk/>
            <pc:sldMk cId="1645232215" sldId="346"/>
            <ac:cxnSpMk id="10" creationId="{87FA13E4-2E42-9F18-6AF1-D2CCA55227EE}"/>
          </ac:cxnSpMkLst>
        </pc:cxnChg>
        <pc:cxnChg chg="add mod">
          <ac:chgData name="Michael Kuniega" userId="999f7fd1-0dc3-4cba-81fd-6a42a8d75a98" providerId="ADAL" clId="{E56A2A9C-151F-4C2C-821B-3D6FD2AF7EDE}" dt="2024-08-09T03:10:45.885" v="955" actId="1076"/>
          <ac:cxnSpMkLst>
            <pc:docMk/>
            <pc:sldMk cId="1645232215" sldId="346"/>
            <ac:cxnSpMk id="11" creationId="{DE38973C-9126-0A86-D165-C47CB95AF0CF}"/>
          </ac:cxnSpMkLst>
        </pc:cxnChg>
        <pc:cxnChg chg="mod">
          <ac:chgData name="Michael Kuniega" userId="999f7fd1-0dc3-4cba-81fd-6a42a8d75a98" providerId="ADAL" clId="{E56A2A9C-151F-4C2C-821B-3D6FD2AF7EDE}" dt="2024-08-09T03:08:33.258" v="862" actId="1076"/>
          <ac:cxnSpMkLst>
            <pc:docMk/>
            <pc:sldMk cId="1645232215" sldId="346"/>
            <ac:cxnSpMk id="15" creationId="{F992F33A-F061-BA11-CE25-D903010DB692}"/>
          </ac:cxnSpMkLst>
        </pc:cxnChg>
        <pc:cxnChg chg="del">
          <ac:chgData name="Michael Kuniega" userId="999f7fd1-0dc3-4cba-81fd-6a42a8d75a98" providerId="ADAL" clId="{E56A2A9C-151F-4C2C-821B-3D6FD2AF7EDE}" dt="2024-08-09T03:08:13.006" v="859" actId="478"/>
          <ac:cxnSpMkLst>
            <pc:docMk/>
            <pc:sldMk cId="1645232215" sldId="346"/>
            <ac:cxnSpMk id="16" creationId="{0C62F32C-A73E-DC60-9290-5C3A2DA646A0}"/>
          </ac:cxnSpMkLst>
        </pc:cxnChg>
        <pc:cxnChg chg="del mod">
          <ac:chgData name="Michael Kuniega" userId="999f7fd1-0dc3-4cba-81fd-6a42a8d75a98" providerId="ADAL" clId="{E56A2A9C-151F-4C2C-821B-3D6FD2AF7EDE}" dt="2024-08-09T03:10:51.134" v="956" actId="478"/>
          <ac:cxnSpMkLst>
            <pc:docMk/>
            <pc:sldMk cId="1645232215" sldId="346"/>
            <ac:cxnSpMk id="25" creationId="{5829A726-8C61-83E5-CD12-564FADA16B6C}"/>
          </ac:cxnSpMkLst>
        </pc:cxnChg>
        <pc:cxnChg chg="mod">
          <ac:chgData name="Michael Kuniega" userId="999f7fd1-0dc3-4cba-81fd-6a42a8d75a98" providerId="ADAL" clId="{E56A2A9C-151F-4C2C-821B-3D6FD2AF7EDE}" dt="2024-08-09T03:09:32.794" v="886" actId="1076"/>
          <ac:cxnSpMkLst>
            <pc:docMk/>
            <pc:sldMk cId="1645232215" sldId="346"/>
            <ac:cxnSpMk id="26" creationId="{F28BAE44-894F-D84E-68D4-3DB4DBA42A49}"/>
          </ac:cxnSpMkLst>
        </pc:cxnChg>
      </pc:sldChg>
      <pc:sldChg chg="addSp modSp add mod">
        <pc:chgData name="Michael Kuniega" userId="999f7fd1-0dc3-4cba-81fd-6a42a8d75a98" providerId="ADAL" clId="{E56A2A9C-151F-4C2C-821B-3D6FD2AF7EDE}" dt="2024-08-09T03:19:24.535" v="1243" actId="1076"/>
        <pc:sldMkLst>
          <pc:docMk/>
          <pc:sldMk cId="1380502099" sldId="347"/>
        </pc:sldMkLst>
        <pc:spChg chg="mod">
          <ac:chgData name="Michael Kuniega" userId="999f7fd1-0dc3-4cba-81fd-6a42a8d75a98" providerId="ADAL" clId="{E56A2A9C-151F-4C2C-821B-3D6FD2AF7EDE}" dt="2024-08-09T03:11:48.848" v="1001" actId="20577"/>
          <ac:spMkLst>
            <pc:docMk/>
            <pc:sldMk cId="1380502099" sldId="347"/>
            <ac:spMk id="2" creationId="{8E01C59E-0269-4562-98A3-84F58A21461D}"/>
          </ac:spMkLst>
        </pc:spChg>
        <pc:spChg chg="mod">
          <ac:chgData name="Michael Kuniega" userId="999f7fd1-0dc3-4cba-81fd-6a42a8d75a98" providerId="ADAL" clId="{E56A2A9C-151F-4C2C-821B-3D6FD2AF7EDE}" dt="2024-08-09T03:17:44.134" v="1208" actId="1076"/>
          <ac:spMkLst>
            <pc:docMk/>
            <pc:sldMk cId="1380502099" sldId="347"/>
            <ac:spMk id="3" creationId="{A68F8F60-AF16-51A1-A841-4DF9341A1A2E}"/>
          </ac:spMkLst>
        </pc:spChg>
        <pc:spChg chg="mod">
          <ac:chgData name="Michael Kuniega" userId="999f7fd1-0dc3-4cba-81fd-6a42a8d75a98" providerId="ADAL" clId="{E56A2A9C-151F-4C2C-821B-3D6FD2AF7EDE}" dt="2024-08-09T03:17:25.751" v="1203" actId="1076"/>
          <ac:spMkLst>
            <pc:docMk/>
            <pc:sldMk cId="1380502099" sldId="347"/>
            <ac:spMk id="4" creationId="{8881D339-3E50-ED7D-37FE-CDFF66F6BD63}"/>
          </ac:spMkLst>
        </pc:spChg>
        <pc:spChg chg="mod">
          <ac:chgData name="Michael Kuniega" userId="999f7fd1-0dc3-4cba-81fd-6a42a8d75a98" providerId="ADAL" clId="{E56A2A9C-151F-4C2C-821B-3D6FD2AF7EDE}" dt="2024-08-09T03:17:25.751" v="1203" actId="1076"/>
          <ac:spMkLst>
            <pc:docMk/>
            <pc:sldMk cId="1380502099" sldId="347"/>
            <ac:spMk id="5" creationId="{41CEEC80-7DF3-9826-8BFA-78D332303786}"/>
          </ac:spMkLst>
        </pc:spChg>
        <pc:spChg chg="mod">
          <ac:chgData name="Michael Kuniega" userId="999f7fd1-0dc3-4cba-81fd-6a42a8d75a98" providerId="ADAL" clId="{E56A2A9C-151F-4C2C-821B-3D6FD2AF7EDE}" dt="2024-08-09T03:17:25.751" v="1203" actId="1076"/>
          <ac:spMkLst>
            <pc:docMk/>
            <pc:sldMk cId="1380502099" sldId="347"/>
            <ac:spMk id="6" creationId="{FBFB52CF-2696-B6B6-641A-D33C299D3EE7}"/>
          </ac:spMkLst>
        </pc:spChg>
        <pc:spChg chg="mod">
          <ac:chgData name="Michael Kuniega" userId="999f7fd1-0dc3-4cba-81fd-6a42a8d75a98" providerId="ADAL" clId="{E56A2A9C-151F-4C2C-821B-3D6FD2AF7EDE}" dt="2024-08-09T03:19:24.535" v="1243" actId="1076"/>
          <ac:spMkLst>
            <pc:docMk/>
            <pc:sldMk cId="1380502099" sldId="347"/>
            <ac:spMk id="7" creationId="{6E9B135B-B4D1-AA78-5886-C9573ACB4E93}"/>
          </ac:spMkLst>
        </pc:spChg>
        <pc:spChg chg="add mod">
          <ac:chgData name="Michael Kuniega" userId="999f7fd1-0dc3-4cba-81fd-6a42a8d75a98" providerId="ADAL" clId="{E56A2A9C-151F-4C2C-821B-3D6FD2AF7EDE}" dt="2024-08-09T03:19:02.182" v="1238" actId="1076"/>
          <ac:spMkLst>
            <pc:docMk/>
            <pc:sldMk cId="1380502099" sldId="347"/>
            <ac:spMk id="11" creationId="{1E62AB34-D342-8B62-C34C-53FBE51D9AB5}"/>
          </ac:spMkLst>
        </pc:spChg>
        <pc:spChg chg="add mod">
          <ac:chgData name="Michael Kuniega" userId="999f7fd1-0dc3-4cba-81fd-6a42a8d75a98" providerId="ADAL" clId="{E56A2A9C-151F-4C2C-821B-3D6FD2AF7EDE}" dt="2024-08-09T03:18:34.283" v="1232" actId="1076"/>
          <ac:spMkLst>
            <pc:docMk/>
            <pc:sldMk cId="1380502099" sldId="347"/>
            <ac:spMk id="12" creationId="{5226BF80-F6DD-E450-5074-6346A62D4D33}"/>
          </ac:spMkLst>
        </pc:spChg>
        <pc:spChg chg="mod">
          <ac:chgData name="Michael Kuniega" userId="999f7fd1-0dc3-4cba-81fd-6a42a8d75a98" providerId="ADAL" clId="{E56A2A9C-151F-4C2C-821B-3D6FD2AF7EDE}" dt="2024-08-09T03:12:44.380" v="1117" actId="404"/>
          <ac:spMkLst>
            <pc:docMk/>
            <pc:sldMk cId="1380502099" sldId="347"/>
            <ac:spMk id="28" creationId="{3BB8F876-C4A8-D889-EAA4-FBB834BB47E0}"/>
          </ac:spMkLst>
        </pc:spChg>
        <pc:cxnChg chg="add mod">
          <ac:chgData name="Michael Kuniega" userId="999f7fd1-0dc3-4cba-81fd-6a42a8d75a98" providerId="ADAL" clId="{E56A2A9C-151F-4C2C-821B-3D6FD2AF7EDE}" dt="2024-08-09T03:17:44.134" v="1208" actId="1076"/>
          <ac:cxnSpMkLst>
            <pc:docMk/>
            <pc:sldMk cId="1380502099" sldId="347"/>
            <ac:cxnSpMk id="9" creationId="{344ACD66-2A07-38FA-E1F4-C94344C02298}"/>
          </ac:cxnSpMkLst>
        </pc:cxnChg>
        <pc:cxnChg chg="add mod">
          <ac:chgData name="Michael Kuniega" userId="999f7fd1-0dc3-4cba-81fd-6a42a8d75a98" providerId="ADAL" clId="{E56A2A9C-151F-4C2C-821B-3D6FD2AF7EDE}" dt="2024-08-09T03:18:40.564" v="1233" actId="14100"/>
          <ac:cxnSpMkLst>
            <pc:docMk/>
            <pc:sldMk cId="1380502099" sldId="347"/>
            <ac:cxnSpMk id="14" creationId="{DAE8E5E7-B2DF-8A59-154F-1B5F9BC93139}"/>
          </ac:cxnSpMkLst>
        </pc:cxnChg>
        <pc:cxnChg chg="add mod">
          <ac:chgData name="Michael Kuniega" userId="999f7fd1-0dc3-4cba-81fd-6a42a8d75a98" providerId="ADAL" clId="{E56A2A9C-151F-4C2C-821B-3D6FD2AF7EDE}" dt="2024-08-09T03:18:58.158" v="1237" actId="14100"/>
          <ac:cxnSpMkLst>
            <pc:docMk/>
            <pc:sldMk cId="1380502099" sldId="347"/>
            <ac:cxnSpMk id="17" creationId="{35E0E315-28C8-EC86-F817-9AF26E1FE009}"/>
          </ac:cxnSpMkLst>
        </pc:cxnChg>
        <pc:cxnChg chg="add mod">
          <ac:chgData name="Michael Kuniega" userId="999f7fd1-0dc3-4cba-81fd-6a42a8d75a98" providerId="ADAL" clId="{E56A2A9C-151F-4C2C-821B-3D6FD2AF7EDE}" dt="2024-08-09T03:19:16.485" v="1242" actId="14100"/>
          <ac:cxnSpMkLst>
            <pc:docMk/>
            <pc:sldMk cId="1380502099" sldId="347"/>
            <ac:cxnSpMk id="20" creationId="{BE382A70-64A3-4552-BEF8-73202AA0F07A}"/>
          </ac:cxnSpMkLst>
        </pc:cxnChg>
      </pc:sldChg>
      <pc:sldChg chg="addSp delSp modSp add mod">
        <pc:chgData name="Michael Kuniega" userId="999f7fd1-0dc3-4cba-81fd-6a42a8d75a98" providerId="ADAL" clId="{E56A2A9C-151F-4C2C-821B-3D6FD2AF7EDE}" dt="2024-08-09T03:22:23.197" v="1327" actId="20577"/>
        <pc:sldMkLst>
          <pc:docMk/>
          <pc:sldMk cId="1221683925" sldId="348"/>
        </pc:sldMkLst>
        <pc:spChg chg="mod">
          <ac:chgData name="Michael Kuniega" userId="999f7fd1-0dc3-4cba-81fd-6a42a8d75a98" providerId="ADAL" clId="{E56A2A9C-151F-4C2C-821B-3D6FD2AF7EDE}" dt="2024-08-09T03:19:39.188" v="1246" actId="20577"/>
          <ac:spMkLst>
            <pc:docMk/>
            <pc:sldMk cId="1221683925" sldId="348"/>
            <ac:spMk id="2" creationId="{8E01C59E-0269-4562-98A3-84F58A21461D}"/>
          </ac:spMkLst>
        </pc:spChg>
        <pc:spChg chg="add mod">
          <ac:chgData name="Michael Kuniega" userId="999f7fd1-0dc3-4cba-81fd-6a42a8d75a98" providerId="ADAL" clId="{E56A2A9C-151F-4C2C-821B-3D6FD2AF7EDE}" dt="2024-08-09T03:21:11.050" v="1300" actId="1076"/>
          <ac:spMkLst>
            <pc:docMk/>
            <pc:sldMk cId="1221683925" sldId="348"/>
            <ac:spMk id="4" creationId="{1C61CD4C-2A4B-263B-C40F-42B943B08081}"/>
          </ac:spMkLst>
        </pc:spChg>
        <pc:spChg chg="mod">
          <ac:chgData name="Michael Kuniega" userId="999f7fd1-0dc3-4cba-81fd-6a42a8d75a98" providerId="ADAL" clId="{E56A2A9C-151F-4C2C-821B-3D6FD2AF7EDE}" dt="2024-08-09T03:19:48.703" v="1268" actId="20577"/>
          <ac:spMkLst>
            <pc:docMk/>
            <pc:sldMk cId="1221683925" sldId="348"/>
            <ac:spMk id="6" creationId="{ED7C433B-30AC-C14F-E6EF-18C7B8F9B002}"/>
          </ac:spMkLst>
        </pc:spChg>
        <pc:spChg chg="add mod">
          <ac:chgData name="Michael Kuniega" userId="999f7fd1-0dc3-4cba-81fd-6a42a8d75a98" providerId="ADAL" clId="{E56A2A9C-151F-4C2C-821B-3D6FD2AF7EDE}" dt="2024-08-09T03:20:16.987" v="1274" actId="1076"/>
          <ac:spMkLst>
            <pc:docMk/>
            <pc:sldMk cId="1221683925" sldId="348"/>
            <ac:spMk id="7" creationId="{38CE7079-9392-D2D0-713E-F878D3546595}"/>
          </ac:spMkLst>
        </pc:spChg>
        <pc:spChg chg="add mod">
          <ac:chgData name="Michael Kuniega" userId="999f7fd1-0dc3-4cba-81fd-6a42a8d75a98" providerId="ADAL" clId="{E56A2A9C-151F-4C2C-821B-3D6FD2AF7EDE}" dt="2024-08-09T03:20:43.894" v="1282" actId="20577"/>
          <ac:spMkLst>
            <pc:docMk/>
            <pc:sldMk cId="1221683925" sldId="348"/>
            <ac:spMk id="9" creationId="{104751FE-37A4-B492-9BB1-BA78B931502C}"/>
          </ac:spMkLst>
        </pc:spChg>
        <pc:spChg chg="add mod">
          <ac:chgData name="Michael Kuniega" userId="999f7fd1-0dc3-4cba-81fd-6a42a8d75a98" providerId="ADAL" clId="{E56A2A9C-151F-4C2C-821B-3D6FD2AF7EDE}" dt="2024-08-09T03:21:35.085" v="1306" actId="20577"/>
          <ac:spMkLst>
            <pc:docMk/>
            <pc:sldMk cId="1221683925" sldId="348"/>
            <ac:spMk id="10" creationId="{D1C37FCE-0234-ECFC-5A50-F8FBF6C6A469}"/>
          </ac:spMkLst>
        </pc:spChg>
        <pc:spChg chg="add mod">
          <ac:chgData name="Michael Kuniega" userId="999f7fd1-0dc3-4cba-81fd-6a42a8d75a98" providerId="ADAL" clId="{E56A2A9C-151F-4C2C-821B-3D6FD2AF7EDE}" dt="2024-08-09T03:21:31.702" v="1304" actId="1076"/>
          <ac:spMkLst>
            <pc:docMk/>
            <pc:sldMk cId="1221683925" sldId="348"/>
            <ac:spMk id="11" creationId="{037A0B83-410E-A1E7-379B-EF9A6959D5F7}"/>
          </ac:spMkLst>
        </pc:spChg>
        <pc:spChg chg="add mod">
          <ac:chgData name="Michael Kuniega" userId="999f7fd1-0dc3-4cba-81fd-6a42a8d75a98" providerId="ADAL" clId="{E56A2A9C-151F-4C2C-821B-3D6FD2AF7EDE}" dt="2024-08-09T03:21:45.190" v="1308" actId="1076"/>
          <ac:spMkLst>
            <pc:docMk/>
            <pc:sldMk cId="1221683925" sldId="348"/>
            <ac:spMk id="12" creationId="{40071149-2710-8443-983B-0A45B86B3F76}"/>
          </ac:spMkLst>
        </pc:spChg>
        <pc:spChg chg="add mod">
          <ac:chgData name="Michael Kuniega" userId="999f7fd1-0dc3-4cba-81fd-6a42a8d75a98" providerId="ADAL" clId="{E56A2A9C-151F-4C2C-821B-3D6FD2AF7EDE}" dt="2024-08-09T03:22:05.890" v="1314" actId="1076"/>
          <ac:spMkLst>
            <pc:docMk/>
            <pc:sldMk cId="1221683925" sldId="348"/>
            <ac:spMk id="13" creationId="{67F2B5E6-C397-84F0-F5C7-58DC161403AD}"/>
          </ac:spMkLst>
        </pc:spChg>
        <pc:spChg chg="del">
          <ac:chgData name="Michael Kuniega" userId="999f7fd1-0dc3-4cba-81fd-6a42a8d75a98" providerId="ADAL" clId="{E56A2A9C-151F-4C2C-821B-3D6FD2AF7EDE}" dt="2024-08-09T03:19:52.872" v="1269" actId="478"/>
          <ac:spMkLst>
            <pc:docMk/>
            <pc:sldMk cId="1221683925" sldId="348"/>
            <ac:spMk id="14" creationId="{B0361B42-2A15-E61F-20BE-17DB13B73600}"/>
          </ac:spMkLst>
        </pc:spChg>
        <pc:spChg chg="del">
          <ac:chgData name="Michael Kuniega" userId="999f7fd1-0dc3-4cba-81fd-6a42a8d75a98" providerId="ADAL" clId="{E56A2A9C-151F-4C2C-821B-3D6FD2AF7EDE}" dt="2024-08-09T03:19:52.872" v="1269" actId="478"/>
          <ac:spMkLst>
            <pc:docMk/>
            <pc:sldMk cId="1221683925" sldId="348"/>
            <ac:spMk id="15" creationId="{D0063539-CF57-C09D-2235-4BA7CAAE39F9}"/>
          </ac:spMkLst>
        </pc:spChg>
        <pc:spChg chg="del">
          <ac:chgData name="Michael Kuniega" userId="999f7fd1-0dc3-4cba-81fd-6a42a8d75a98" providerId="ADAL" clId="{E56A2A9C-151F-4C2C-821B-3D6FD2AF7EDE}" dt="2024-08-09T03:19:52.872" v="1269" actId="478"/>
          <ac:spMkLst>
            <pc:docMk/>
            <pc:sldMk cId="1221683925" sldId="348"/>
            <ac:spMk id="16" creationId="{59E2455D-91B9-11F9-2DA8-6D033F52E703}"/>
          </ac:spMkLst>
        </pc:spChg>
        <pc:spChg chg="del">
          <ac:chgData name="Michael Kuniega" userId="999f7fd1-0dc3-4cba-81fd-6a42a8d75a98" providerId="ADAL" clId="{E56A2A9C-151F-4C2C-821B-3D6FD2AF7EDE}" dt="2024-08-09T03:19:52.872" v="1269" actId="478"/>
          <ac:spMkLst>
            <pc:docMk/>
            <pc:sldMk cId="1221683925" sldId="348"/>
            <ac:spMk id="17" creationId="{B3A1C957-681A-2ADE-9D23-8D0B25813F62}"/>
          </ac:spMkLst>
        </pc:spChg>
        <pc:spChg chg="del">
          <ac:chgData name="Michael Kuniega" userId="999f7fd1-0dc3-4cba-81fd-6a42a8d75a98" providerId="ADAL" clId="{E56A2A9C-151F-4C2C-821B-3D6FD2AF7EDE}" dt="2024-08-09T03:19:56.215" v="1270" actId="478"/>
          <ac:spMkLst>
            <pc:docMk/>
            <pc:sldMk cId="1221683925" sldId="348"/>
            <ac:spMk id="18" creationId="{6C1A58FB-5D51-12B4-0BC8-91EAB4834655}"/>
          </ac:spMkLst>
        </pc:spChg>
        <pc:spChg chg="del">
          <ac:chgData name="Michael Kuniega" userId="999f7fd1-0dc3-4cba-81fd-6a42a8d75a98" providerId="ADAL" clId="{E56A2A9C-151F-4C2C-821B-3D6FD2AF7EDE}" dt="2024-08-09T03:19:56.215" v="1270" actId="478"/>
          <ac:spMkLst>
            <pc:docMk/>
            <pc:sldMk cId="1221683925" sldId="348"/>
            <ac:spMk id="19" creationId="{F9740266-E9F2-1C1A-1299-BD427D584476}"/>
          </ac:spMkLst>
        </pc:spChg>
        <pc:spChg chg="del">
          <ac:chgData name="Michael Kuniega" userId="999f7fd1-0dc3-4cba-81fd-6a42a8d75a98" providerId="ADAL" clId="{E56A2A9C-151F-4C2C-821B-3D6FD2AF7EDE}" dt="2024-08-09T03:19:56.215" v="1270" actId="478"/>
          <ac:spMkLst>
            <pc:docMk/>
            <pc:sldMk cId="1221683925" sldId="348"/>
            <ac:spMk id="20" creationId="{977EC1B8-E2A1-C392-DE12-0B175F626FA3}"/>
          </ac:spMkLst>
        </pc:spChg>
        <pc:spChg chg="add mod">
          <ac:chgData name="Michael Kuniega" userId="999f7fd1-0dc3-4cba-81fd-6a42a8d75a98" providerId="ADAL" clId="{E56A2A9C-151F-4C2C-821B-3D6FD2AF7EDE}" dt="2024-08-09T03:22:23.197" v="1327" actId="20577"/>
          <ac:spMkLst>
            <pc:docMk/>
            <pc:sldMk cId="1221683925" sldId="348"/>
            <ac:spMk id="21" creationId="{72619F7E-44FD-5C31-173F-B7646CC0AEF3}"/>
          </ac:spMkLst>
        </pc:spChg>
        <pc:spChg chg="del">
          <ac:chgData name="Michael Kuniega" userId="999f7fd1-0dc3-4cba-81fd-6a42a8d75a98" providerId="ADAL" clId="{E56A2A9C-151F-4C2C-821B-3D6FD2AF7EDE}" dt="2024-08-09T03:19:56.215" v="1270" actId="478"/>
          <ac:spMkLst>
            <pc:docMk/>
            <pc:sldMk cId="1221683925" sldId="348"/>
            <ac:spMk id="24" creationId="{A36F08DA-722E-E4FF-1005-59A652E45BB6}"/>
          </ac:spMkLst>
        </pc:spChg>
        <pc:cxnChg chg="add mod">
          <ac:chgData name="Michael Kuniega" userId="999f7fd1-0dc3-4cba-81fd-6a42a8d75a98" providerId="ADAL" clId="{E56A2A9C-151F-4C2C-821B-3D6FD2AF7EDE}" dt="2024-08-09T03:21:11.050" v="1300" actId="1076"/>
          <ac:cxnSpMkLst>
            <pc:docMk/>
            <pc:sldMk cId="1221683925" sldId="348"/>
            <ac:cxnSpMk id="5" creationId="{BF527D24-9829-4846-05C4-847F7359F8F4}"/>
          </ac:cxnSpMkLst>
        </pc:cxnChg>
        <pc:cxnChg chg="add mod">
          <ac:chgData name="Michael Kuniega" userId="999f7fd1-0dc3-4cba-81fd-6a42a8d75a98" providerId="ADAL" clId="{E56A2A9C-151F-4C2C-821B-3D6FD2AF7EDE}" dt="2024-08-09T03:20:16.987" v="1274" actId="1076"/>
          <ac:cxnSpMkLst>
            <pc:docMk/>
            <pc:sldMk cId="1221683925" sldId="348"/>
            <ac:cxnSpMk id="8" creationId="{15D6F51C-2ABC-7918-D41A-45CAF46AFD93}"/>
          </ac:cxnSpMkLst>
        </pc:cxnChg>
      </pc:sldChg>
      <pc:sldChg chg="delSp modSp add mod">
        <pc:chgData name="Michael Kuniega" userId="999f7fd1-0dc3-4cba-81fd-6a42a8d75a98" providerId="ADAL" clId="{E56A2A9C-151F-4C2C-821B-3D6FD2AF7EDE}" dt="2024-08-09T03:26:10.708" v="1391" actId="1076"/>
        <pc:sldMkLst>
          <pc:docMk/>
          <pc:sldMk cId="1963292155" sldId="349"/>
        </pc:sldMkLst>
        <pc:spChg chg="mod">
          <ac:chgData name="Michael Kuniega" userId="999f7fd1-0dc3-4cba-81fd-6a42a8d75a98" providerId="ADAL" clId="{E56A2A9C-151F-4C2C-821B-3D6FD2AF7EDE}" dt="2024-08-09T03:22:59.541" v="1332" actId="20577"/>
          <ac:spMkLst>
            <pc:docMk/>
            <pc:sldMk cId="1963292155" sldId="349"/>
            <ac:spMk id="2" creationId="{8E01C59E-0269-4562-98A3-84F58A21461D}"/>
          </ac:spMkLst>
        </pc:spChg>
        <pc:spChg chg="mod">
          <ac:chgData name="Michael Kuniega" userId="999f7fd1-0dc3-4cba-81fd-6a42a8d75a98" providerId="ADAL" clId="{E56A2A9C-151F-4C2C-821B-3D6FD2AF7EDE}" dt="2024-08-09T03:25:51.490" v="1388" actId="1076"/>
          <ac:spMkLst>
            <pc:docMk/>
            <pc:sldMk cId="1963292155" sldId="349"/>
            <ac:spMk id="4" creationId="{1C61CD4C-2A4B-263B-C40F-42B943B08081}"/>
          </ac:spMkLst>
        </pc:spChg>
        <pc:spChg chg="mod">
          <ac:chgData name="Michael Kuniega" userId="999f7fd1-0dc3-4cba-81fd-6a42a8d75a98" providerId="ADAL" clId="{E56A2A9C-151F-4C2C-821B-3D6FD2AF7EDE}" dt="2024-08-09T03:23:04.533" v="1333" actId="20577"/>
          <ac:spMkLst>
            <pc:docMk/>
            <pc:sldMk cId="1963292155" sldId="349"/>
            <ac:spMk id="6" creationId="{ED7C433B-30AC-C14F-E6EF-18C7B8F9B002}"/>
          </ac:spMkLst>
        </pc:spChg>
        <pc:spChg chg="del">
          <ac:chgData name="Michael Kuniega" userId="999f7fd1-0dc3-4cba-81fd-6a42a8d75a98" providerId="ADAL" clId="{E56A2A9C-151F-4C2C-821B-3D6FD2AF7EDE}" dt="2024-08-09T03:23:07.105" v="1334" actId="478"/>
          <ac:spMkLst>
            <pc:docMk/>
            <pc:sldMk cId="1963292155" sldId="349"/>
            <ac:spMk id="7" creationId="{38CE7079-9392-D2D0-713E-F878D3546595}"/>
          </ac:spMkLst>
        </pc:spChg>
        <pc:spChg chg="mod">
          <ac:chgData name="Michael Kuniega" userId="999f7fd1-0dc3-4cba-81fd-6a42a8d75a98" providerId="ADAL" clId="{E56A2A9C-151F-4C2C-821B-3D6FD2AF7EDE}" dt="2024-08-09T03:25:51.490" v="1388" actId="1076"/>
          <ac:spMkLst>
            <pc:docMk/>
            <pc:sldMk cId="1963292155" sldId="349"/>
            <ac:spMk id="9" creationId="{104751FE-37A4-B492-9BB1-BA78B931502C}"/>
          </ac:spMkLst>
        </pc:spChg>
        <pc:spChg chg="mod">
          <ac:chgData name="Michael Kuniega" userId="999f7fd1-0dc3-4cba-81fd-6a42a8d75a98" providerId="ADAL" clId="{E56A2A9C-151F-4C2C-821B-3D6FD2AF7EDE}" dt="2024-08-09T03:25:51.490" v="1388" actId="1076"/>
          <ac:spMkLst>
            <pc:docMk/>
            <pc:sldMk cId="1963292155" sldId="349"/>
            <ac:spMk id="10" creationId="{D1C37FCE-0234-ECFC-5A50-F8FBF6C6A469}"/>
          </ac:spMkLst>
        </pc:spChg>
        <pc:spChg chg="mod">
          <ac:chgData name="Michael Kuniega" userId="999f7fd1-0dc3-4cba-81fd-6a42a8d75a98" providerId="ADAL" clId="{E56A2A9C-151F-4C2C-821B-3D6FD2AF7EDE}" dt="2024-08-09T03:26:10.708" v="1391" actId="1076"/>
          <ac:spMkLst>
            <pc:docMk/>
            <pc:sldMk cId="1963292155" sldId="349"/>
            <ac:spMk id="11" creationId="{037A0B83-410E-A1E7-379B-EF9A6959D5F7}"/>
          </ac:spMkLst>
        </pc:spChg>
        <pc:spChg chg="del">
          <ac:chgData name="Michael Kuniega" userId="999f7fd1-0dc3-4cba-81fd-6a42a8d75a98" providerId="ADAL" clId="{E56A2A9C-151F-4C2C-821B-3D6FD2AF7EDE}" dt="2024-08-09T03:23:10.604" v="1335" actId="478"/>
          <ac:spMkLst>
            <pc:docMk/>
            <pc:sldMk cId="1963292155" sldId="349"/>
            <ac:spMk id="12" creationId="{40071149-2710-8443-983B-0A45B86B3F76}"/>
          </ac:spMkLst>
        </pc:spChg>
        <pc:spChg chg="del">
          <ac:chgData name="Michael Kuniega" userId="999f7fd1-0dc3-4cba-81fd-6a42a8d75a98" providerId="ADAL" clId="{E56A2A9C-151F-4C2C-821B-3D6FD2AF7EDE}" dt="2024-08-09T03:23:10.604" v="1335" actId="478"/>
          <ac:spMkLst>
            <pc:docMk/>
            <pc:sldMk cId="1963292155" sldId="349"/>
            <ac:spMk id="13" creationId="{67F2B5E6-C397-84F0-F5C7-58DC161403AD}"/>
          </ac:spMkLst>
        </pc:spChg>
        <pc:spChg chg="del">
          <ac:chgData name="Michael Kuniega" userId="999f7fd1-0dc3-4cba-81fd-6a42a8d75a98" providerId="ADAL" clId="{E56A2A9C-151F-4C2C-821B-3D6FD2AF7EDE}" dt="2024-08-09T03:23:10.604" v="1335" actId="478"/>
          <ac:spMkLst>
            <pc:docMk/>
            <pc:sldMk cId="1963292155" sldId="349"/>
            <ac:spMk id="21" creationId="{72619F7E-44FD-5C31-173F-B7646CC0AEF3}"/>
          </ac:spMkLst>
        </pc:spChg>
        <pc:cxnChg chg="del">
          <ac:chgData name="Michael Kuniega" userId="999f7fd1-0dc3-4cba-81fd-6a42a8d75a98" providerId="ADAL" clId="{E56A2A9C-151F-4C2C-821B-3D6FD2AF7EDE}" dt="2024-08-09T03:23:12.597" v="1336" actId="478"/>
          <ac:cxnSpMkLst>
            <pc:docMk/>
            <pc:sldMk cId="1963292155" sldId="349"/>
            <ac:cxnSpMk id="3" creationId="{4D6BA212-E601-AA52-CF42-33469BC8F64B}"/>
          </ac:cxnSpMkLst>
        </pc:cxnChg>
        <pc:cxnChg chg="mod">
          <ac:chgData name="Michael Kuniega" userId="999f7fd1-0dc3-4cba-81fd-6a42a8d75a98" providerId="ADAL" clId="{E56A2A9C-151F-4C2C-821B-3D6FD2AF7EDE}" dt="2024-08-09T03:26:06.311" v="1390" actId="14100"/>
          <ac:cxnSpMkLst>
            <pc:docMk/>
            <pc:sldMk cId="1963292155" sldId="349"/>
            <ac:cxnSpMk id="5" creationId="{BF527D24-9829-4846-05C4-847F7359F8F4}"/>
          </ac:cxnSpMkLst>
        </pc:cxnChg>
        <pc:cxnChg chg="del mod">
          <ac:chgData name="Michael Kuniega" userId="999f7fd1-0dc3-4cba-81fd-6a42a8d75a98" providerId="ADAL" clId="{E56A2A9C-151F-4C2C-821B-3D6FD2AF7EDE}" dt="2024-08-09T03:23:10.604" v="1335" actId="478"/>
          <ac:cxnSpMkLst>
            <pc:docMk/>
            <pc:sldMk cId="1963292155" sldId="349"/>
            <ac:cxnSpMk id="8" creationId="{15D6F51C-2ABC-7918-D41A-45CAF46AFD93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5E0F2F4-3D38-49E0-A2EB-3776CEA14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203B81-F73C-4AA2-93E1-4BC9D16647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8D83467-4B64-4B70-9CFD-2476F19646F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405D85-221D-483E-A9C8-C5C3D1AC1F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9C8524-7E7A-4E92-9DDA-BC4B2EC743C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900157B9-050D-451E-A7A0-28815EF4C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8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9T02:58:42.852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1 0 2473,'3'4'14263,"7"11"-12778,-9-14-1442,0 1-1,-1 0 1,1-1 0,0 1-1,0-1 1,0 1 0,1-1-1,-1 0 1,0 0 0,0 1 0,1-1-1,2 2 1,9 5 353,1 2 1,-2 0-1,1 0 1,-1 1-1,20 25 0,4 2 201,49 34 179,-67-52-667,0 1-1,-2 0 1,0 1-1,-2 0 1,0 1-1,-2 1 0,0 0 1,-2 1-1,8 27 1,-8 7-51,-8-43-42,1 0-1,7 24 1,-2-16-6,3 7 5,-2 1 0,6 33 0,-2-12-4,-9-37-6,0 0-1,2 22 1,0 17-3,1 34 5,-2 115 16,-9-164 423,0-24-1188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9T02:58:46.922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504 6 2625,'7'-6'5957,"-10"8"-5638,-21 17 4967,-4 6-2711,20-19-2128,1 1 0,0 0 1,0 0-1,0 0 0,-6 11 0,-109 164 1841,114-171-2063,1-1 0,-15 16 0,14-18-51,0 1 0,1 0 1,-12 19-1,-80 187 373,83-170-437,2 1 0,-17 92-1,22-89-74,5-36-24,1 0 0,1 0-1,0 0 1,1 0 0,1 0 0,0 1 0,3 20-1,-2-23 3,-1-1 0,0 0-1,0 1 1,-1-1-1,0 0 1,-1 0 0,-4 16-1,-2 15 65,7-30 25,1 0-1,0 0 1,0 0 0,4 16 0,-2-16 1,-1 1 1,0 0 0,-1 17 0,0 8 131,1-29-198,-1-1-1,0 0 0,0 0 0,-3 13 0,2-15-23,0-3-4,0 1 1,1-1-1,-1 1 0,1 0 1,0-1-1,0 1 1,0-1-1,0 1 0,0 3 1,0-6 9,1 1-1,-1-1 1,0 0 0,0 0 0,1 1 0,-1-1-1,0 0 1,1 0 0,-1 0 0,0 0-1,0 1 1,1-1 0,-1 0 0,0 0 0,1 0-1,-1 0 1,0 0 0,1 0 0,-1 0-1,0 0 1,1 0 0,-1 0 0,0 0 0,1 0-1,0 0 1,5 1 215,-9 8-164,-1 0-7,7-8 20,-2-1-82,0 0-1,-1-1 0,1 1 0,-1 0 1,1-1-1,-1 1 0,1-1 1,-1 1-1,1-1 0,-1 1 0,1-1 1,-1 1-1,1-1 0,-1 1 0,0-1 1,0 0-1,1 1 0,-1-1 0,0 0 1,0 1-1,1-2 0,-22 3-4385,10 0 2639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8-09T03:03:01.607"/>
    </inkml:context>
    <inkml:brush xml:id="br0">
      <inkml:brushProperty name="width" value="0.025" units="cm"/>
      <inkml:brushProperty name="height" value="0.025" units="cm"/>
      <inkml:brushProperty name="ignorePressure" value="1"/>
    </inkml:brush>
    <inkml:brush xml:id="br1">
      <inkml:brushProperty name="width" value="0.175" units="cm"/>
      <inkml:brushProperty name="height" value="0.175" units="cm"/>
      <inkml:brushProperty name="ignorePressure" value="1"/>
    </inkml:brush>
  </inkml:definitions>
  <inkml:trace contextRef="#ctx0" brushRef="#br0">11 89,'-5'-7,"5"7,-6-7,6 7,0 0,6 7,-6-7,5 7,-5-7,5 7,3 4,-8-11,0 0,10 12,-10-12,3 5,3 2,-3-2,7 6,-5-4,-1-2,4 7,1-1,-9-11,9 12,-5-7,0 0,9 12,-10-12,10 11,-9-11,5 7,-1-2,0 1,1 1,0 0,4 5,0-1,0 1,-1 0,1-1,0 1,-1-1,1 1,5 7,-5-8,-4-4,5 6,-5-6,5 7,-1-3,-3-2,5 4,-1 1,-6-7,7 6,-6-6,1 1,-1-1,0 0,5 6,-8-11,3 5,-1 0,1-1,0 1,-3-5,3 4,-4-4,4 5,0 0,1 1,-1-1,0 0,-4-6,4 6,-4-5,4 5,-5-7,5 6,0 1,0 0,5 6,-9-11,-1-2,10 13,-1-1,-4-5,0 0,5 6,0 1,-4-8,2 6,-3-5,5 6,-5-6,0 0,5 6,-5-6,5 6,-8-11,7 10,-3-4,-1-1,5 7,-5-8,1 3,4 4,-5-6,6 7,-10-13,9 13,0-1,6 8,-7-8,11 12,-10-11,9 11,-9-11,9 11,-5-7,0 1,0-1,0 1,0-1,-4-5,4 6,0-1,5 8,-5-8,6 7,-11-11,11 11,-6-7,5 8,-5-8,5 7,-5-6,0-1,-4-4,4 4,4 5,-4-4,4 6,0-2,0 1,-4-6,9 12,-5-6,1 1,4 5,-4-5,4 5,-4-4,4 4,-1 0,-3-7,3 8,5 4,-4-5,0 0,4 5,-5-5,-2-5,2 6,-2-6,-2 0,2 0,-1 0,0 1,-5-8,5 7,-3-4,2 4,-7-12,8 13,-5-8,10 14,-1-2,0 0,0 0,0 1,-4-6,4 5,-8-10,8 10,-12-16,2 4,-2-4,-1-1,9 13,-5-8,0 0,-1 1,2-1,8 12,-4-4,4 4,-4-5,4 5,-6-6,6 6,0 0,-9-12,4 6,1 1,-5-7,5 7,-5-6,0-1,5 8,-5-8,9 12,-4-5,4 6,-4-6,4 5,-4-5,-1-2,-4-4,0-1,-1 1,-4-8,6 8,-11-12,1-1,5 8,-5-7,-5-8,5 8,-3-5,2 5,-8-12,5 6,-1-1,-4-5,0 0,5 7,-1-2,-4-5,0 0,4 5,-4-5,4 5,1 2,-1-2,-4-5,4 5,-4-5,3 5,6 6,-9-11,4 5,5 7,-5-7,0 0,5 6,-1 1,-8-12,9 12,0 0,1-1,-1 1,-6-7,6 7,-4-6,4 6,0 0,0 0,0-1,-9-11,9 12,0 0,0 0,0-1,0 1,0 0,0-1,0 1,-4-5,4 5,-5-7,5 6,0 1,-4-5,-1-2,5 6,-9-11,9 12,-5-7,-1 0,2 2,-1-2,-4-5,9 11,-9-11,0 0,0 0,0 0,0 0,0 0,0 0,0 0,0 0,0 0,0 0,0 0,0 0,0 0,0 0,0 0,0 0,0 0,0 0,0 0,0 0,0 0,0 0,0 0,0 0,0 0,0 0,0 0,0 0,0 0,0 0,0 0,0 0,-4-5,4 5,0 0,-3-4,3 4,0 0,0 0,0 0,3 4,-3-4,0 0,6 7,-6-7,5 7,-5-7,11 14,-14-17</inkml:trace>
  <inkml:trace contextRef="#ctx0" brushRef="#br1" timeOffset="1">14 0,'0'0,"0"0,2 2,-2-2,5 7,0 0,-5-7,5 6,4 6,-4-5,1 0,3 4,-1 1,3 2,3 4,-5-6,5 7,-4-6,5 6,4 6,-9-12,11 15,4 4,-1 0,1 0,-1 0,5 5,-10-12,-1-1,5 6,-5-7,4 6,1 1,-5-7,4 6,-10-13,6 8,4 4,-4-4,0-1,0 0,0 1,0-1,-6-6,7 6,-2 1,1-1,6 7,-12-13,7 8,4 4,-11-13,6 8,-2-3,3 3,2 4,-8-11,9 11,-4-4,-1-1,1 1,-3-6,3 5,-1 1,-2-6,8 13,-5-8,5 7,-5-6,0-1,5 7,-9-11,4 4,0 1,0-1,0 1,5 6,-5-7,0 1,0-1,3 5,-6-9,3 4,0 1,-4-6,9 13,-4-6,-1-2,-3-4,2 4,1 1,-3-6,2 6,-8-13,6 8,-2-3,4 8,1-1,0 1,0-1,-5-6,8 11,-2-4,2 4,-3-5,0 1,5 6,-10-13,7 8,-3-2,-3-4,5 4,-5-4,-1-1,2 1,-2-2,1 1,-5-6,3 4,3 3,-6-7,5 6,-2-1,7 6,4 7,-15-18,11 12,-1-1,4 7,6 5,-9-9,-1-3,5 7,-5-6,0-1,-4-4,0-1,4 6,-3-6,-2 1,2-1,4 7,-5-6,4 4,2 3,2 4,-3-7,4 8,4 4,0 0,-10-12,11 12,-2 1,-4-8,0 0,-5-4,2-1,4 7,-5-6,-4-6,9 13,4 4,-9-12,5 7,0 1,4 4,-4-5,-1-2,5 7,-9-11,0-1,0 1,-6-8,7 8,-11-12,6 6,-1-1,2 1,-7-6,1 0,4 4,-8-9,4 5,0 0,-3-6,2 6,-8-12,9 12,-4-5,5 4,-1 1,0 0,0-1,3 6,-3-5,4 4,-4-4,0 0,0 0,0-1,0 1,-2-2,2 2,0-1,0 1,5 7,-5-8,-5-6,5 7,0 0,-5-7,5 6,-4-4,-1-2,5 7,-5-7,-4-5,8 11,1 1,-9-12,9 12,-5-7,0 0,1 1,-1-1,0 0,1 2,-1-2,5 7,-5-7,1 1,-2-1,2 2,1 0,-2-2,1 2,-5-7,4 5,1 1,0 1,-1-2,-4-5,5 7,-5-7,4 5,1 2,-5-7,4 5,-4-5,0 0,3 4,-3-4,0 0,9 12,-9-12,0 0,4 5,-4-5,4 5,-4-5,4 5,-4-5,9 12,-5-7,-4-5,9 11,-9-11,3 5,-3-5,4 5,1 2,-1-2,-4-5,4 5,1 2,-1-2,0-1,1 3,-2-2,1 0,-4-5,4 5,-4-5,0 0,5 7,-1-2,-4-5,0 0,4 5,1 1,-5-6,0 0,0 0,0 0,0 0,9 12,-9-12,0 0,0 0,9 12,-9-12,0 0,0 0,4 5,-4-5,5 7,-1-2,-4-5,0 0,9 11,-9-11,0 0,8 12,-8-12,10 12,-5-6,4 6,-9-12,9 12,0 0,-4-6,0 1,4 5,-4-5,1 0,3 4,-9-11,5 7,-5-7,5 7,-2-2,-3-5,0 0,6 7,-6-7,0 0,0 0,0 0,0 0,0 0,0 0,0 0,5 6,-5-6,4 5,-4-5,0 0,0 0,0 0,0 0,0 0,0 0,0 0,0 0,5 7,-5-7,0 0,0 0,0 0,0 0,0 0,0 0,0 0,0 0,0 0,0 0,0 0,0 0,0 0,0 0,0 0,0 0,0 0,0 0,-4-5,4 5,0 0,0 0,0 0,0 0,0 0,0 0,0 0,0 0,0 0,0 0,0 0,6 7,-6-7,0 0,-4-5,4 5,0 0,0 0,-5-7,5 7,0 0,0 0,0 0,0 0,0 0,0 0,0 0,0 0,0 0,0 0,0 0,0 0,0 0,0 0,0 0,0 0,0 0,5 7,-1-2,-4-5,0 0,0 0,0 0,0 0,3 5,-3-5,4 5,-4-5,0 0,0 0,4 5,-4-5,0 0,0 0,0 0,0 0,-5-7,5 7,0 0,0 0,0 0,0 0,0 0,0 0,0 0,0 0,0 0,0 0,0 0,0 0,0 0,0 0,0 0,0 0,0 0,0 0,0 0,-4-5,4 5,0 0,5 7,-5-7,0 0,0 0,0 0,4 5,0 0,-15-19,0 0</inkml:trace>
  <inkml:trace contextRef="#ctx0" brushRef="#br1" timeOffset="2">3897 4983,'0'0,"0"0,8 0,-8 0,0 0,0 0,0 0,8 0,0 0,-8 0,8 0,-1 0,1 0,1 0,-9 0,7 0,1 0,1 0,-2 0,1 0,0 0,0 0,0 0,0 0,8 0,-8 0,0 0,8 0,-9 0,10 0,-10 0,9 0,-8 0,8 0,-8 0,0 0,8 0,-8 0,0 0,-1 0,1 0,1 0,-2 0,1 0,8 0,-8 0,0 0,8 0,-16 0,8 0,0 0,0 0,0 0,0 0,-1 0,2 0,-2 0,1 0,8 0,-8 0,8 0,0 0,0 0,-8 0,7 0,9 0,-15 0,6 0,1 0,0 0,8 0,-8 0,0 0,7 0,-7 0,0 0,0 0,0 0,8 0,0 0,-9 0,1 0,0 0,0 0,0 0,0 0,-1 0,2 0,-1 0,-1 0,1 0,8 0,-8 0,-1 0,2 0,-10 0,10 0,-2 0,1 0,0 0,8 0,-8 0,8 0,-1 0,1 0,-8 0,0 0,8 0,0 0,0 0,-9 0,9 0,0 0,0 0,-9 0,9 0,0 0,8 0,-8 0,-8 0,15 0,-15 0,0 0,8 0,0 0,-8 0,0 0,7 0,-7 0,0 0,0 0,0 0,8 0,-9 0,1 0,8 0,-8 0,0 0,0 0,0 0,-1 0,2 0,-10 0,9 0,-8 0,8 0,0 0,0 0,0 0,0 0,-1 0,2 0,-10 0,9 0,0 0,0 0,0 0,0 0,-1 0,2 0,-2 0,1 0,0 0,0 0,0 0,0 0,-9 0,10 0,-10 0,2 0,-1 0,7 0,-7 0,-8 0,8 0,0 0,0 0,0 0,0 0,-8 0,8 0,0 0,-8 0,8 0,0 0,-8 0,7 0,2 0,6 0,-7 0,1 0,6 0,1 0,0 0,0 0,0 0,0 0,-1 0,-6 0,6 0,-7 0,0 0,0 0,8 0,-8 0,0 0,0 0,8 0,-9 0,1 0,1 0,-2 0,1 0,1 0,-2 0,-7 0,8 0,-8 0,8 0,0 0,-8 0,8 0,0 0,0 0,8 0,-8 0,-1 0,2 0,6 0,-6 0,-2 0,9 0,-8 0,0 0,8 0,-8 0,0 0,0 0,0 0,0 0,-1 0,1 0,1 0,-2 0,1 0,0 0,0 0,0 0,0 0,0 0,0 0,0 0,0 0,0 0,-8 0,8 0,0 0,-8 0,0 0,0 0,0 0,7 0,-7 0,9 0,-2 0,1 0,0 0,0 0,8 0,-8 0,0 0,0 0,0 0,0 0,0 0,0 0,-1 0,2 0,-1 0,8 0,-9 0,1 0,0 0,-8 0,8 0,0 0,-8 0,8 0,-8 0,8 0,0 0,-8 0,8 0,0 0,-8 0,7 0,2 0,-9 0,0 0,0 0,0 0,8 0,-8 0,7 0,2 0,-9 0,0 0,7 0,-7 0,0 0,0 0,0 0,0 0,0 0,0 0,0 0,0 0,0 0,0 0,0 0,0 0,-7 0,7 0,-9 0,2 0,-1 0,8 0,-9 0,2 0,-1 0,0 0,0 0,0 0,-8 0,8 0,0 0,-7 0,-1 0,8 0,-8 0,0 0,0 0,0 0,0 0,0 0,0 0,0 0,1 0,-9 0,0 0,8 0,-15 0,7 0,0 0,0 0,-8 0,0 0,9 0,-1 0,0 0,0 0,0 0,0 0,1 0,-1 0,0 0,0 0,0 0,-7 0,7 0,-8 0,8 0,9 0,-9 0,0 0,0 0,0 0,8 0,-8 0,0 0,1 0,-9 0,8 0,-7 0,-1 0,8 0,0 0,-7 0,7 0,-8 0,8 0,-8 0,8 0,-7 0,-1 0,0 0,8 0,0 0,-7 0,7 0,0 0,0 0,1 0,-1 0,0 0,-8 0,9 0,-1 0,-8 0,8 0,-8 0,8 0,-7 0,-1 0,8 0,-8 0,1 0,7 0,-8 0,8 0,-8 0,8 0,1 0,-1 0,8 0,-16 0,17 0,-9 0,8 0,-8 0,8 0,-8 0,9 0,-9 0,8 0,-8 0,0 0,8 0,0 0,1 0,-2 0,2 0,-1 0,0 0,-8 0,8 0,0 0,0 0,1 0,-1 0,0 0,0 0,0 0,-8 0,8 0,-8 0,9 0,-9 0,8 0,8 0,-8 0,9 0,-2 0,1 0,1 0,-2 0,2 0,-1 0,0 0,0 0,-8 0,8 0,0 0,-8 0,8 0,0 0,0 0,1 0,-2 0,1 0,-7 0,7 0,-8 0,8 0,-8 0,8 0,-8 0,8 0,1 0,-2 0,-6 0,15 0,-8 0,0 0,-8 0,16 0,-8 0,0 0,0 0,8 0,-8 0,8 0,-8 0,8 0,-8 0,8 0,0 0,-8 0,1 0,7 0,-9 0,1 0,8 0,-7 0,7 0,0 0,-9 0,9 0,0 0,-8 0,8 0,-7 0,7 0,-8 0,8 0,-8 0,8 0,0 0,-8 0,8 0,0 0,-8 0,8 0,0 0,-8 0,8 0,0 0,-8 0,8 0,0 0,0 0,0 0,0 0,0 0,-8 0,8 0,0 0,0 0,0 0,0 0,-8 0,8 0,0 0,0 0,0 0,0 0,0 0,-8 0,8 0,0 0,0 0,-8 0,8 0,-8 0,8 0,0 0,0 0,-7 0,7 0,0 0,0 0,0 0,0 0,0 0,0 0,-9 0,9 0,0 0,0 0,0 0,0 0,0 0,0 0,0 0,0 0,0 0,0 0,0 0,0 0,0 0,0 0,0 0,0 0,0 0,0 0,0 0,0 0,0 0,0 0,0 0,0 0,9 0,-9 0,7 0,-7 0,0 0,0 0,8 0,-8 0,0 0,8 0,-8 0,0 0,8 0,-8 0,8 0,-8 0,8 0,0 0,-8 0,8 0,0 0,0 0,0 0,7 0,-7 0,8 0,-8 0,8 0,-8 0,8 0,8 0,-8 0,8 0,7 0,-7 0,0 0,8 0,0 0,-1 0,1 0,0 0,7 0,1 0,0 0,-8 0,7 0,1 0,0 0,-1 0,1 0,7 0,-7 0,0 0,-1 0,9 0,-8 0,0 0,15 0,-7 0,0 0,-1 0,1 0,-9 0,9 0,0 0,-1 0,1 0,-8 0,7 0,1 0,-8 0,-1 0,1 0,8 0,-8 0,-1 0,1 0,0 0,-9 0,1 0,8 0,-1 0,1 0,0 0,-9 0,9 0,-8 0,0 0,0 0,-9 0,1 0,0 0,7 0,-7 0,0 0,0 0,8 0,-16 0,7 0,1 0,0 0,0 0,0 0,-1 0,-6 0,-2 0,1 0,8 0,-8 0,8 0,-9 0,9 0,-8 0,8 0,-8 0,8 0,-8 0,7 0,-7 0,8 0,-8 0,0 0,0 0,-8 0,8 0,0 0,-1 0,-7 0,8 0,0 0,-8 0,8 0,-8 0,8 0,-9 0,10 0,-10 0,9 0,-8 0,0 0,0 0,0 0,0 0,0 0,0 0,0 0,0 0,8 0,-8 0,-1 0,9 0,-8 0,0 0,-8 0,8 0,0 0,-8 0,8 0,0 0,-8 0,0 0,0 0,0 0,0 0,8 0,-8 0,8 0,-8 0,0 0,0 0,8 0,-8 0,8 0,-8 0,8 0,0 0,-8 0,0 0,0 0,0 0,0 0,0 0,0 0,0 0,0 0,7 0,-7 0,0 0,9 0,-1 0,-8 0,0 0,7 0,-7 0,8 0,-8 0,0 0,0 0,8 0,-8 0,0 0,8 0,0 0,-8 0,0 0,0 0,0 0,0 0,0 0,0 0,0 0,0 0,0 0,0 0,0 0,0 0,0 0,8 0,0 0,-8 0,0 0,0 0,0 0,0 0,0 0,0 0,0 0,0 0,0 0,0 0,0 0,0 0,0 0,0 0,0 0,0 0,0 0,0 0,0 0,0 0,0 0,0 0,0 0,0 0,0 0,0 0,0 0,0 0,0 0,0 0,-8 0,0 0,8 0,0 0</inkml:trace>
  <inkml:trace contextRef="#ctx0" brushRef="#br1" timeOffset="3">3412 2271,'7'4,"-7"-4,7 5,-4-4,4 4,-4-3,3 2,-3-2,6 4,-1-1,1 1,5 3,-4-3,-3-1,-1 0,11 5,-10-5,0 0,2 1,-1-2,1 3,-2-3,3 3,4 2,-7-5,0 1,3 1,4 3,-8-4,4 1,0 0,4 4,0-1,-7-5,9 7,-2-2,-7-4,8 4,-6-3,5 4,-5-4,5 3,-6-4,8 5,-2 0,-4-4,-3-2,-1 1,11 6,-10-7,0 1,10 6,-3-2,0 0,-4-3,3 4,-5-6,8 7,1 0,-4-2,11 6,-7-4,4 3,3 1,-1 1,-2-2,-4-3,6 4,0 0,1 1,-2-2,-4-2,6 3,-5-2,14 9,-9-7,9 7,-3-2,4 1,-4 0,3 0,-9-5,2 1,-2-2,2 2,-2-1,2 1,5 3,-8-5,5 4,-4-4,6 5,-6-5,-3-1,9 6,-6-4,0-1,-1 0,5 4,-2-2,12 8,0-1,-8-4,1 0,-1 0,1 0,2 2,-3-2,4 2,-1-1,0 1,7 4,-7-4,0 0,1-1,-6-2,5 3,1-1,-1 1,-3-2,4 2,-4-2,7 4,-6-4,0 0,-7-4,6 4,3 2,-9-7,2 2,5 3,-8-5,10 7,0 0,7 4,-6-4,-4-2,3 2,3 1,-10-6,0 0,0 0,0 0,5 3,-5-3,0 0,-2-1,-1-1,8 5,-14-9,6 5,-2-3,10 7,-15-9,6 3,-6-3,0 0,6 2,-6-2,1 0,-3-2,3 2,-4-2,4 2,-10-6,10 6,-4-2,1 0,3 2,-8-5,6 3,-6-3,5 4,3 0,-3 0,3 0,-11-5,9 4,-6-3,5 4,-4-4,2 2,-3-2,1 0,6 5,1 0,-3-2,3 2,-1 0,-2-2,10 6,-8-4,-2-2,-7-4,3 1,-3-1,0-1,2 3,-1-3,-8-4,7 5,2 1,-9-6,7 5,-4-4,-3-1,7 5,-7-5,2 2,-2-2,0 0,7 4,0 1,-4-3,4 2,0 1,2 1,1 0,-10-6,7 5,-4-4,3 4,4 1,-10-6,7 5,-7-5,9 6,-6-4,4 2,-4-2,4 3,2 1,-6-4,4 2,0 1,-5-4,-2-1,0 0,0 0,8 5,-8-5,6 5,1-1,1 1,-8-5,6 4,-6-4,0 0,8 5,-8-5,0 0,0 0,0 0,0 0,0 0,6 5,-6-5,10 6,-3-2,-7-4,0 0,7 5,-7-5,0 0,0 0,0 0,0 0,0 0,0 0,0 0,0 0,-7-5,7 5,0 0,0 0,-7-4,7 4,0 0,0 0,-7-5,4 4,-3-4,6 5,-8-5,8 5,-6-4,3 2,-4-2,0-1,0 0,-3-1,1 0,2 1,-3-1,1 0,1 1,-1-1,9 6,-17-11,8 5,-3-2,-5-3,-2-1,2 1,-2-2,-7-4,3 2,3 2,-10-7,4 3,2 2,-2-3,7 6,-7-5,0 0,2 1,-9-5,9 5,-9-5,3 1,-1 0,7 4,-6-4,4 3,-1 0,1 0,7 4,-7-4,7 5,0-1,0 1,0-1,0 1,0-1,-1 1,1-1,-4-2,-3-2,2 1,8 5,-8-4,0-1,5 4,3 1,1 2,-4-4,-2 0,-2-3,-1 1,1-1,6 6,-14-10,8 4,0 1,-4-2,4 1,-4-1,9 5,-9-6,8 6,0-1,0 1,-7-5,0 0,9 6,-2-2,2 3,-6-6,6 5,3 2,-9-6,-1-1,8 5,-8-4,7 4,3 2,-2-2,-1 0,8 5,-8-5,0 0,1 0,-5-2,4 2,1 0,-5-3,4 3,-6-4,9 6,-10-7,0 1,1 0,-1-1,7 5,-9-6,0 0,7 5,-4-4,-3-1,-1 0,4 2,-4-3,-5-3,8 5,-9-5,2 1,5 3,3 1,-3-1,2 2,-7-5,8 4,-3-1,2 2,0-1,1 1,-5-4,-3-1,8 5,-1 0,0-1,1 1,-1-1,5 4,-4-4,-3-1,2 2,-2-2,7 4,-15-9,8 5,-2-1,-6-4,8 5,0 0,3 1,-3-1,-1 0,3 2,-2-2,-4-3,-1 0,1 0,-1 0,8 4,-8-4,10 6,-3-1,1-1,-8-4,8 5,6 4,-9-6,2 2,-6-5,-4-2,4 2,-3-2,7 5,-5-3,5 3,0 0,0 0,0 0,2 1,0 1,-2-2,5 3,-2-1,-1-1,-6-4,6 5,0-1,1 1,-3-2,2 1,1 1,-8-5,7 5,1-1,-8-4,1 0,-1 0,3 2,2 1,2 1,-9-5,9 5,-8-6,5 5,1 0,-7-4,4 2,-4-3,0 0,-3-1,3 1,7 5,0 0,9 6,-16-10,7 4,10 6,-8-5,-2-1,2 2,-6-5,2 1,4 4,-7-5,1 0,4 3,2 1,-9-5,7 4,2 1,-2-1,2 2,-1-2,1 1,-9-6,7 5,-8-4,8 4,10 6,-11-6,11 6,-8-5,8 6,-8-6,8 5,-1 0,3 2,-3-2,1 1,-8-6,8 5,2 2,-3-2,3 2,-9-6,13 8,-11-6,4 2,10 6,-9-6,9 7,-7-5,4 2,-4-2,7 5,-9-7,8 6,2 1,-8-6,4 4,3 2,-2-3,-1 1,3 2,0-1,-3-1,3 1,-9-6,6 5,-6-5,6 5,-6-5,-1 0,0 0,1 1,-3-3,2 2,7 5,-8-7,8 7,-2-2,-8-4,11 5,-8-3,1-1,6 5,-9-7,10 7,-8-5,10 6,-3-1,-6-5,9 7,-2-3,1 3,-1-2,-1-1,3 3,-2-3,1 3,-5-5,10 7,-11-7,4 3,4 1,-1 0,-1 1,-1-2,2 1,-3-1,3 1,0 1,1-1,3 3,-4-2,0-1,7 5,-7-4,7 4,0 0,-7-5,4 3,-4-2,0-1,7 5,-7-4,-2-3,6 6,-4-4,-2-1,9 6,-10-6,3 1,4 3,-3-2,-5-3,11 7,-9-6,9 6,-9-6,1 1,-1-1,9 6,-10-6,10 6,-7-5,-2-1,7 4,-6-2,-1-3,9 7,-7-4,-3-2,1-1,1 3,6 2,-5-2,7 4,-7-5,-3-1,10 6,-9-7,2 3,7 4,-10-6,10 6,-9-7,2 3,7 4,-10-7,3 3,5 2,2 2,-7-4,7 4,-10-7,10 7,-10-6,10 6,-2-2,-5-2,4 2,3 2,-7-4,7 4,-9-7,9 7,0 0,-7-4,7 4,0 0,0 0,0 0,-3-2,-4-2,7 4,0 0,-9-7,9 7,0 0,-7-4,4 2,3 2,0 0,-10-6,10 6,0 0,-9-6,9 6,-2-2,-6-3,1 1,7 4,-9-7,9 7,0 0,-10-6,10 6,0 0,-7-4,5 2,2 2,-7-5,7 5,0 0,-7-4,7 4,0 0,-10-7,10 7,0 0,-7-4,7 4,0 0,0 0,0 0,0 0,0 0,0 0,0 0,-7-5,7 5,0 0,-7-4,7 4,-2-2,2 2,-8-5,8 5,0 0,0 0,0 0,-6-4,6 4,0 0,0 0,-8-5,8 5,0 0,0 0,0 0,0 0,0 0,0 0,0 0,-9-6,9 6,0 0,0 0,-7-5,7 5,0 0,0 0,0 0,-7-4,7 4,0 0,-7-5,5 4,2 1,-8-5,8 5,0 0,-7-5,7 5,0 0,0 0,-6-4,6 4,0 0,-8-5,8 5,0 0,-6-4,6 4,-3-2,-4-3,7 5,0 0,0 0,0 0,-7-4,7 4,0 0,0 0,0 0,-7-5,7 5,0 0,0 0,-7-4,7 4,0 0,0 0,0 0,-7-5,7 5,0 0,-7-5,7 5,0 0,-7-4,7 4,0 0,0 0,-3-2,3 2,-7-4,7 4,0 0,0 0,0 0,-7-5,7 5,0 0,-7-5,7 5,0 0,0 0,0 0,0 0,-7-4,7 4,-3-2,-3-2,6 4,0 0,-7-5,7 5,0 0,0 0,-8-5,8 5,0 0,0 0,0 0,0 0,0 0,0 0,0 0,0 0,0 0,0 0,0 0,0 0,0 0,0 0,0 0,0 0,0 0,0 0,0 0,0 0,0 0,0 0,0 0,0 0,0 0,0 0,0 0,0 0,0 0,0 0,0 0,0 0,8 5,1 1,8 5,9 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9T03:03:39.128"/>
    </inkml:context>
    <inkml:brush xml:id="br0">
      <inkml:brushProperty name="width" value="0.05" units="cm"/>
      <inkml:brushProperty name="height" value="0.05" units="cm"/>
      <inkml:brushProperty name="color" value="#AE0E1D"/>
    </inkml:brush>
  </inkml:definitions>
  <inkml:trace contextRef="#ctx0" brushRef="#br0">0 3 3545,'4'-3'7501,"5"7"-3281,14 10-892,-12-7-899,-9-4-2229,0 0 0,0 0 0,0 0-1,-1 0 1,1 0 0,-1 1 0,2 5-1,-1-3-42,14 31 97,2 0-1,1-1 0,2-1 1,44 56-1,-58-79-244,0 1 0,-1 0 0,0 0 0,-1 0 0,7 27 0,-5-18 1,-4-12-2,10 30 7,21 49 1,-28-74-12,-2 0 0,0 0 0,0 1 0,-2-1 0,0 1 0,0 25 0,1-4 0,-5 51 21,3-49-17,-3 18 436,0-48-2034,-7-20-5810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9T03:03:42.771"/>
    </inkml:context>
    <inkml:brush xml:id="br0">
      <inkml:brushProperty name="width" value="0.05" units="cm"/>
      <inkml:brushProperty name="height" value="0.05" units="cm"/>
      <inkml:brushProperty name="color" value="#AE0E1D"/>
    </inkml:brush>
  </inkml:definitions>
  <inkml:trace contextRef="#ctx0" brushRef="#br0">367 5 2353,'2'-4'10128,"-10"9"-8803,1-1 80,0 1 0,0 0-1,1 0 1,-8 8 0,-19 28 991,14-11-2280,-14 35 1,21-41 708,-10 30-470,14-35-260,-14 28 0,13-27-64,0 0 0,-7 22-1,-12 30-16,2-12 2,-5 10 5,22-50-19,1 0-1,0 0 1,2 1-1,1-1 1,-5 35-1,6-24 15,2 55 0,2-64 10,0-22-12,0 1 0,0-1 0,0 0 0,0 0 0,0 0 0,0 0 0,0 0 0,0 0 0,0 0 0,0 0 0,0 0 1,0 0-1,0 0 0,0 1 0,0-1 0,0 0 0,0 0 0,0 0 0,1 0 0,-1 0 0,0 0 0,0 0 0,0 0 0,0 0 0,0 0 1,0 0-1,0 0 0,0 0 0,0 0 0,0 0 0,0 0 0,0 0 0,0 1 0,1-1 0,-1 0 0,0 0 0,0 0 0,0 0 0,0 0 1,0 0-1,0 0 0,0 0 0,0 0 0,0 0 0,0 0 0,0-1 0,1 1 0,-1 0 0,0 0 0,0 0 0,0 0 0,0 0 0,0 0 1,0 0-1,0 0 0,0 0 0,0 0 0,0 0 0,0 0 0,0 0 0,0 0 0,1 0 0,-1 0 0,0 0 0,0 0 0,0-1 0,-1 3 28,-1 0-43,2-4-164,2-7-3954,-3 5 2441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9T03:03:45.992"/>
    </inkml:context>
    <inkml:brush xml:id="br0">
      <inkml:brushProperty name="width" value="0.05" units="cm"/>
      <inkml:brushProperty name="height" value="0.05" units="cm"/>
      <inkml:brushProperty name="color" value="#AE0E1D"/>
    </inkml:brush>
  </inkml:definitions>
  <inkml:trace contextRef="#ctx0" brushRef="#br0">1 134 4209,'1'4'11704,"19"0"-6789,10 11-3086,0 1-1248,-15-12-322,0 0 0,-1-1-1,1 0 1,27 0 0,62-5 749,-97 2-943,26-3 156,-1-2-1,-1-1 0,32-9 0,-43 8-142,-1-1 0,0-1 1,26-16-1,38-28 17,-70 46-84,-2 1-4,-1 1 1,0-2-1,0 0 0,11-9 1,-10 8-423,-25 18-4650,-2-3 2919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36B21AC1-5EFD-48A3-839B-C74A668FD356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848" y="3418066"/>
            <a:ext cx="7510780" cy="2796600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5E16D109-2853-4FED-A8F7-512F310A9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587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198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4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6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5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85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2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8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5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4220FDC-52E8-4968-8C9C-32F4F6959B20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5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4220FDC-52E8-4968-8C9C-32F4F6959B20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70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5.png"/><Relationship Id="rId7" Type="http://schemas.openxmlformats.org/officeDocument/2006/relationships/customXml" Target="../ink/ink2.xml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customXml" Target="../ink/ink1.xml"/><Relationship Id="rId4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6.xml"/><Relationship Id="rId3" Type="http://schemas.openxmlformats.org/officeDocument/2006/relationships/image" Target="../media/image29.png"/><Relationship Id="rId7" Type="http://schemas.openxmlformats.org/officeDocument/2006/relationships/image" Target="../media/image31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5.xml"/><Relationship Id="rId5" Type="http://schemas.openxmlformats.org/officeDocument/2006/relationships/image" Target="../media/image30.png"/><Relationship Id="rId4" Type="http://schemas.openxmlformats.org/officeDocument/2006/relationships/customXml" Target="../ink/ink4.xml"/><Relationship Id="rId9" Type="http://schemas.openxmlformats.org/officeDocument/2006/relationships/image" Target="../media/image3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99000"/>
                <a:satMod val="140000"/>
              </a:schemeClr>
            </a:gs>
            <a:gs pos="65000">
              <a:schemeClr val="bg2">
                <a:tint val="100000"/>
                <a:shade val="80000"/>
                <a:satMod val="130000"/>
              </a:schemeClr>
            </a:gs>
            <a:gs pos="100000">
              <a:schemeClr val="bg2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BA414-A5D8-42CE-90A8-3440275E8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654" y="715822"/>
            <a:ext cx="10058400" cy="389216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3-3 </a:t>
            </a:r>
            <a:b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Parallel Lines and the Triangle Angle Sum Theorem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9D08C7-B456-40FE-A805-9F1635338B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 Geometry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23740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5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7C433B-30AC-C14F-E6EF-18C7B8F9B002}"/>
                  </a:ext>
                </a:extLst>
              </p:cNvPr>
              <p:cNvSpPr txBox="1"/>
              <p:nvPr/>
            </p:nvSpPr>
            <p:spPr>
              <a:xfrm>
                <a:off x="3145245" y="56299"/>
                <a:ext cx="843140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the Missing Angle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40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7C433B-30AC-C14F-E6EF-18C7B8F9B0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5245" y="56299"/>
                <a:ext cx="8431404" cy="707886"/>
              </a:xfrm>
              <a:prstGeom prst="rect">
                <a:avLst/>
              </a:prstGeom>
              <a:blipFill>
                <a:blip r:embed="rId2"/>
                <a:stretch>
                  <a:fillRect l="-2675" t="-16379" b="-4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82905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D6BA212-E601-AA52-CF42-33469BC8F64B}"/>
              </a:ext>
            </a:extLst>
          </p:cNvPr>
          <p:cNvCxnSpPr>
            <a:cxnSpLocks/>
          </p:cNvCxnSpPr>
          <p:nvPr/>
        </p:nvCxnSpPr>
        <p:spPr>
          <a:xfrm>
            <a:off x="6010311" y="829056"/>
            <a:ext cx="0" cy="550312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1C61CD4C-2A4B-263B-C40F-42B943B08081}"/>
              </a:ext>
            </a:extLst>
          </p:cNvPr>
          <p:cNvSpPr/>
          <p:nvPr/>
        </p:nvSpPr>
        <p:spPr>
          <a:xfrm>
            <a:off x="1862784" y="1186519"/>
            <a:ext cx="3786996" cy="2984740"/>
          </a:xfrm>
          <a:prstGeom prst="triangle">
            <a:avLst>
              <a:gd name="adj" fmla="val 65091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F527D24-9829-4846-05C4-847F7359F8F4}"/>
              </a:ext>
            </a:extLst>
          </p:cNvPr>
          <p:cNvCxnSpPr>
            <a:cxnSpLocks/>
            <a:stCxn id="4" idx="2"/>
          </p:cNvCxnSpPr>
          <p:nvPr/>
        </p:nvCxnSpPr>
        <p:spPr>
          <a:xfrm flipH="1">
            <a:off x="214247" y="4171259"/>
            <a:ext cx="1648537" cy="0"/>
          </a:xfrm>
          <a:prstGeom prst="straightConnector1">
            <a:avLst/>
          </a:prstGeom>
          <a:ln w="76200">
            <a:tailEnd type="triangle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38CE7079-9392-D2D0-713E-F878D3546595}"/>
              </a:ext>
            </a:extLst>
          </p:cNvPr>
          <p:cNvSpPr/>
          <p:nvPr/>
        </p:nvSpPr>
        <p:spPr>
          <a:xfrm>
            <a:off x="7903809" y="1128484"/>
            <a:ext cx="3786996" cy="2984740"/>
          </a:xfrm>
          <a:prstGeom prst="triangle">
            <a:avLst>
              <a:gd name="adj" fmla="val 65091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5D6F51C-2ABC-7918-D41A-45CAF46AFD93}"/>
              </a:ext>
            </a:extLst>
          </p:cNvPr>
          <p:cNvCxnSpPr>
            <a:cxnSpLocks/>
            <a:stCxn id="7" idx="2"/>
          </p:cNvCxnSpPr>
          <p:nvPr/>
        </p:nvCxnSpPr>
        <p:spPr>
          <a:xfrm flipH="1">
            <a:off x="6255272" y="4113224"/>
            <a:ext cx="1648537" cy="0"/>
          </a:xfrm>
          <a:prstGeom prst="straightConnector1">
            <a:avLst/>
          </a:prstGeom>
          <a:ln w="76200">
            <a:tailEnd type="triangle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04751FE-37A4-B492-9BB1-BA78B931502C}"/>
                  </a:ext>
                </a:extLst>
              </p:cNvPr>
              <p:cNvSpPr txBox="1"/>
              <p:nvPr/>
            </p:nvSpPr>
            <p:spPr>
              <a:xfrm>
                <a:off x="4388329" y="3497671"/>
                <a:ext cx="71173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51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04751FE-37A4-B492-9BB1-BA78B9315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8329" y="3497671"/>
                <a:ext cx="711733" cy="615553"/>
              </a:xfrm>
              <a:prstGeom prst="rect">
                <a:avLst/>
              </a:prstGeom>
              <a:blipFill>
                <a:blip r:embed="rId3"/>
                <a:stretch>
                  <a:fillRect l="-44444" t="-26733" r="-20513" b="-554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1C37FCE-0234-ECFC-5A50-F8FBF6C6A469}"/>
                  </a:ext>
                </a:extLst>
              </p:cNvPr>
              <p:cNvSpPr txBox="1"/>
              <p:nvPr/>
            </p:nvSpPr>
            <p:spPr>
              <a:xfrm>
                <a:off x="3888230" y="1747448"/>
                <a:ext cx="71173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57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1C37FCE-0234-ECFC-5A50-F8FBF6C6A4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8230" y="1747448"/>
                <a:ext cx="711733" cy="615553"/>
              </a:xfrm>
              <a:prstGeom prst="rect">
                <a:avLst/>
              </a:prstGeom>
              <a:blipFill>
                <a:blip r:embed="rId4"/>
                <a:stretch>
                  <a:fillRect l="-44444" t="-26733" r="-20513" b="-554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37A0B83-410E-A1E7-379B-EF9A6959D5F7}"/>
                  </a:ext>
                </a:extLst>
              </p:cNvPr>
              <p:cNvSpPr txBox="1"/>
              <p:nvPr/>
            </p:nvSpPr>
            <p:spPr>
              <a:xfrm>
                <a:off x="1450812" y="3468886"/>
                <a:ext cx="41197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37A0B83-410E-A1E7-379B-EF9A6959D5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0812" y="3468886"/>
                <a:ext cx="411972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0071149-2710-8443-983B-0A45B86B3F76}"/>
                  </a:ext>
                </a:extLst>
              </p:cNvPr>
              <p:cNvSpPr txBox="1"/>
              <p:nvPr/>
            </p:nvSpPr>
            <p:spPr>
              <a:xfrm>
                <a:off x="10967930" y="3468886"/>
                <a:ext cx="41197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0071149-2710-8443-983B-0A45B86B3F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67930" y="3468886"/>
                <a:ext cx="411972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7F2B5E6-C397-84F0-F5C7-58DC161403AD}"/>
                  </a:ext>
                </a:extLst>
              </p:cNvPr>
              <p:cNvSpPr txBox="1"/>
              <p:nvPr/>
            </p:nvSpPr>
            <p:spPr>
              <a:xfrm>
                <a:off x="7118431" y="3468886"/>
                <a:ext cx="97142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133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7F2B5E6-C397-84F0-F5C7-58DC161403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8431" y="3468886"/>
                <a:ext cx="971420" cy="615553"/>
              </a:xfrm>
              <a:prstGeom prst="rect">
                <a:avLst/>
              </a:prstGeom>
              <a:blipFill>
                <a:blip r:embed="rId7"/>
                <a:stretch>
                  <a:fillRect l="-32704" t="-26733" r="-15094" b="-564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2619F7E-44FD-5C31-173F-B7646CC0AEF3}"/>
                  </a:ext>
                </a:extLst>
              </p:cNvPr>
              <p:cNvSpPr txBox="1"/>
              <p:nvPr/>
            </p:nvSpPr>
            <p:spPr>
              <a:xfrm>
                <a:off x="9920799" y="1662249"/>
                <a:ext cx="71173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61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2619F7E-44FD-5C31-173F-B7646CC0AE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0799" y="1662249"/>
                <a:ext cx="711733" cy="615553"/>
              </a:xfrm>
              <a:prstGeom prst="rect">
                <a:avLst/>
              </a:prstGeom>
              <a:blipFill>
                <a:blip r:embed="rId8"/>
                <a:stretch>
                  <a:fillRect l="-43590" t="-26733" r="-21368" b="-554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1683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6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7C433B-30AC-C14F-E6EF-18C7B8F9B002}"/>
                  </a:ext>
                </a:extLst>
              </p:cNvPr>
              <p:cNvSpPr txBox="1"/>
              <p:nvPr/>
            </p:nvSpPr>
            <p:spPr>
              <a:xfrm>
                <a:off x="3145245" y="56299"/>
                <a:ext cx="843140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x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40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7C433B-30AC-C14F-E6EF-18C7B8F9B0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5245" y="56299"/>
                <a:ext cx="8431404" cy="707886"/>
              </a:xfrm>
              <a:prstGeom prst="rect">
                <a:avLst/>
              </a:prstGeom>
              <a:blipFill>
                <a:blip r:embed="rId2"/>
                <a:stretch>
                  <a:fillRect l="-2675" t="-16379" b="-4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82905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1C61CD4C-2A4B-263B-C40F-42B943B08081}"/>
              </a:ext>
            </a:extLst>
          </p:cNvPr>
          <p:cNvSpPr/>
          <p:nvPr/>
        </p:nvSpPr>
        <p:spPr>
          <a:xfrm>
            <a:off x="2388301" y="1323152"/>
            <a:ext cx="4842816" cy="3669243"/>
          </a:xfrm>
          <a:prstGeom prst="triangle">
            <a:avLst>
              <a:gd name="adj" fmla="val 65091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F527D24-9829-4846-05C4-847F7359F8F4}"/>
              </a:ext>
            </a:extLst>
          </p:cNvPr>
          <p:cNvCxnSpPr>
            <a:cxnSpLocks/>
            <a:stCxn id="4" idx="2"/>
          </p:cNvCxnSpPr>
          <p:nvPr/>
        </p:nvCxnSpPr>
        <p:spPr>
          <a:xfrm flipH="1">
            <a:off x="94888" y="4992395"/>
            <a:ext cx="2293413" cy="0"/>
          </a:xfrm>
          <a:prstGeom prst="straightConnector1">
            <a:avLst/>
          </a:prstGeom>
          <a:ln w="76200">
            <a:tailEnd type="triangle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04751FE-37A4-B492-9BB1-BA78B931502C}"/>
                  </a:ext>
                </a:extLst>
              </p:cNvPr>
              <p:cNvSpPr txBox="1"/>
              <p:nvPr/>
            </p:nvSpPr>
            <p:spPr>
              <a:xfrm>
                <a:off x="5161099" y="4413131"/>
                <a:ext cx="1739401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𝟒𝟕</m:t>
                      </m:r>
                    </m:oMath>
                  </m:oMathPara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04751FE-37A4-B492-9BB1-BA78B9315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1099" y="4413131"/>
                <a:ext cx="1739401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1C37FCE-0234-ECFC-5A50-F8FBF6C6A469}"/>
                  </a:ext>
                </a:extLst>
              </p:cNvPr>
              <p:cNvSpPr txBox="1"/>
              <p:nvPr/>
            </p:nvSpPr>
            <p:spPr>
              <a:xfrm>
                <a:off x="5129569" y="1863755"/>
                <a:ext cx="639576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37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1C37FCE-0234-ECFC-5A50-F8FBF6C6A4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9569" y="1863755"/>
                <a:ext cx="639576" cy="553998"/>
              </a:xfrm>
              <a:prstGeom prst="rect">
                <a:avLst/>
              </a:prstGeom>
              <a:blipFill>
                <a:blip r:embed="rId4"/>
                <a:stretch>
                  <a:fillRect l="-43810" t="-26374" r="-22857" b="-560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37A0B83-410E-A1E7-379B-EF9A6959D5F7}"/>
                  </a:ext>
                </a:extLst>
              </p:cNvPr>
              <p:cNvSpPr txBox="1"/>
              <p:nvPr/>
            </p:nvSpPr>
            <p:spPr>
              <a:xfrm>
                <a:off x="746234" y="4406738"/>
                <a:ext cx="1739401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𝟔𝟐</m:t>
                      </m:r>
                    </m:oMath>
                  </m:oMathPara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37A0B83-410E-A1E7-379B-EF9A6959D5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234" y="4406738"/>
                <a:ext cx="1739401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3292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12002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Triangle Angle-Sum Theorem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BB8F876-C4A8-D889-EAA4-FBB834BB47E0}"/>
              </a:ext>
            </a:extLst>
          </p:cNvPr>
          <p:cNvSpPr txBox="1"/>
          <p:nvPr/>
        </p:nvSpPr>
        <p:spPr>
          <a:xfrm>
            <a:off x="94888" y="685161"/>
            <a:ext cx="119663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Sum of the Measures of the Angles of a Triangle is 180.</a:t>
            </a:r>
          </a:p>
        </p:txBody>
      </p:sp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A68F8F60-AF16-51A1-A841-4DF9341A1A2E}"/>
              </a:ext>
            </a:extLst>
          </p:cNvPr>
          <p:cNvSpPr/>
          <p:nvPr/>
        </p:nvSpPr>
        <p:spPr>
          <a:xfrm>
            <a:off x="782473" y="2237839"/>
            <a:ext cx="3786996" cy="2984740"/>
          </a:xfrm>
          <a:prstGeom prst="triangl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881D339-3E50-ED7D-37FE-CDFF66F6BD63}"/>
                  </a:ext>
                </a:extLst>
              </p:cNvPr>
              <p:cNvSpPr txBox="1"/>
              <p:nvPr/>
            </p:nvSpPr>
            <p:spPr>
              <a:xfrm>
                <a:off x="316647" y="4868636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881D339-3E50-ED7D-37FE-CDFF66F6BD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647" y="4868636"/>
                <a:ext cx="540128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1CEEC80-7DF3-9826-8BFA-78D332303786}"/>
                  </a:ext>
                </a:extLst>
              </p:cNvPr>
              <p:cNvSpPr txBox="1"/>
              <p:nvPr/>
            </p:nvSpPr>
            <p:spPr>
              <a:xfrm>
                <a:off x="4495167" y="4868636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4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1CEEC80-7DF3-9826-8BFA-78D3323037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167" y="4868636"/>
                <a:ext cx="540128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BFB52CF-2696-B6B6-641A-D33C299D3EE7}"/>
                  </a:ext>
                </a:extLst>
              </p:cNvPr>
              <p:cNvSpPr txBox="1"/>
              <p:nvPr/>
            </p:nvSpPr>
            <p:spPr>
              <a:xfrm>
                <a:off x="2260466" y="1654657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A02878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4000" b="1" dirty="0">
                  <a:solidFill>
                    <a:srgbClr val="A0287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BFB52CF-2696-B6B6-641A-D33C299D3E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0466" y="1654657"/>
                <a:ext cx="540128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E9B135B-B4D1-AA78-5886-C9573ACB4E93}"/>
                  </a:ext>
                </a:extLst>
              </p:cNvPr>
              <p:cNvSpPr txBox="1"/>
              <p:nvPr/>
            </p:nvSpPr>
            <p:spPr>
              <a:xfrm>
                <a:off x="4495167" y="3100064"/>
                <a:ext cx="7254358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1" i="1" smtClean="0">
                          <a:solidFill>
                            <a:srgbClr val="A02878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4400" b="1" i="1" smtClean="0">
                          <a:solidFill>
                            <a:srgbClr val="A02878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4400" b="1" i="1" smtClean="0">
                          <a:solidFill>
                            <a:srgbClr val="A02878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1" i="1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4400" b="1" i="1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4400" b="1" i="1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𝟏𝟖𝟎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E9B135B-B4D1-AA78-5886-C9573ACB4E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167" y="3100064"/>
                <a:ext cx="7254358" cy="67710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9714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7C433B-30AC-C14F-E6EF-18C7B8F9B002}"/>
                  </a:ext>
                </a:extLst>
              </p:cNvPr>
              <p:cNvSpPr txBox="1"/>
              <p:nvPr/>
            </p:nvSpPr>
            <p:spPr>
              <a:xfrm>
                <a:off x="3145245" y="56299"/>
                <a:ext cx="843140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40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7C433B-30AC-C14F-E6EF-18C7B8F9B0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5245" y="56299"/>
                <a:ext cx="8431404" cy="707886"/>
              </a:xfrm>
              <a:prstGeom prst="rect">
                <a:avLst/>
              </a:prstGeom>
              <a:blipFill>
                <a:blip r:embed="rId2"/>
                <a:stretch>
                  <a:fillRect l="-2675" t="-16379" b="-4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82905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D6BA212-E601-AA52-CF42-33469BC8F64B}"/>
              </a:ext>
            </a:extLst>
          </p:cNvPr>
          <p:cNvCxnSpPr>
            <a:cxnSpLocks/>
          </p:cNvCxnSpPr>
          <p:nvPr/>
        </p:nvCxnSpPr>
        <p:spPr>
          <a:xfrm>
            <a:off x="6010311" y="829056"/>
            <a:ext cx="0" cy="550312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B0361B42-2A15-E61F-20BE-17DB13B73600}"/>
              </a:ext>
            </a:extLst>
          </p:cNvPr>
          <p:cNvSpPr/>
          <p:nvPr/>
        </p:nvSpPr>
        <p:spPr>
          <a:xfrm>
            <a:off x="1135731" y="1103499"/>
            <a:ext cx="3397248" cy="2560317"/>
          </a:xfrm>
          <a:prstGeom prst="triangle">
            <a:avLst/>
          </a:prstGeom>
          <a:solidFill>
            <a:srgbClr val="D1D9E1"/>
          </a:solidFill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0063539-CF57-C09D-2235-4BA7CAAE39F9}"/>
                  </a:ext>
                </a:extLst>
              </p:cNvPr>
              <p:cNvSpPr txBox="1"/>
              <p:nvPr/>
            </p:nvSpPr>
            <p:spPr>
              <a:xfrm>
                <a:off x="1313949" y="3140596"/>
                <a:ext cx="540128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2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0063539-CF57-C09D-2235-4BA7CAAE39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949" y="3140596"/>
                <a:ext cx="540128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9E2455D-91B9-11F9-2DA8-6D033F52E703}"/>
                  </a:ext>
                </a:extLst>
              </p:cNvPr>
              <p:cNvSpPr txBox="1"/>
              <p:nvPr/>
            </p:nvSpPr>
            <p:spPr>
              <a:xfrm>
                <a:off x="3550269" y="3147836"/>
                <a:ext cx="540128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𝟕𝟑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2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9E2455D-91B9-11F9-2DA8-6D033F52E7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0269" y="3147836"/>
                <a:ext cx="540128" cy="523220"/>
              </a:xfrm>
              <a:prstGeom prst="rect">
                <a:avLst/>
              </a:prstGeom>
              <a:blipFill>
                <a:blip r:embed="rId4"/>
                <a:stretch>
                  <a:fillRect r="-247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3A1C957-681A-2ADE-9D23-8D0B25813F62}"/>
                  </a:ext>
                </a:extLst>
              </p:cNvPr>
              <p:cNvSpPr txBox="1"/>
              <p:nvPr/>
            </p:nvSpPr>
            <p:spPr>
              <a:xfrm>
                <a:off x="2444155" y="1445957"/>
                <a:ext cx="540128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𝟒𝟖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2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3A1C957-681A-2ADE-9D23-8D0B25813F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4155" y="1445957"/>
                <a:ext cx="540128" cy="523220"/>
              </a:xfrm>
              <a:prstGeom prst="rect">
                <a:avLst/>
              </a:prstGeom>
              <a:blipFill>
                <a:blip r:embed="rId5"/>
                <a:stretch>
                  <a:fillRect r="-235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6C1A58FB-5D51-12B4-0BC8-91EAB4834655}"/>
              </a:ext>
            </a:extLst>
          </p:cNvPr>
          <p:cNvSpPr/>
          <p:nvPr/>
        </p:nvSpPr>
        <p:spPr>
          <a:xfrm>
            <a:off x="7321772" y="1232263"/>
            <a:ext cx="3397248" cy="2560317"/>
          </a:xfrm>
          <a:prstGeom prst="triangle">
            <a:avLst/>
          </a:prstGeom>
          <a:solidFill>
            <a:srgbClr val="D1D9E1"/>
          </a:solidFill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9740266-E9F2-1C1A-1299-BD427D584476}"/>
                  </a:ext>
                </a:extLst>
              </p:cNvPr>
              <p:cNvSpPr txBox="1"/>
              <p:nvPr/>
            </p:nvSpPr>
            <p:spPr>
              <a:xfrm>
                <a:off x="7499990" y="3269360"/>
                <a:ext cx="540128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𝟓𝟖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2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9740266-E9F2-1C1A-1299-BD427D5844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9990" y="3269360"/>
                <a:ext cx="540128" cy="523220"/>
              </a:xfrm>
              <a:prstGeom prst="rect">
                <a:avLst/>
              </a:prstGeom>
              <a:blipFill>
                <a:blip r:embed="rId6"/>
                <a:stretch>
                  <a:fillRect r="-247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77EC1B8-E2A1-C392-DE12-0B175F626FA3}"/>
                  </a:ext>
                </a:extLst>
              </p:cNvPr>
              <p:cNvSpPr txBox="1"/>
              <p:nvPr/>
            </p:nvSpPr>
            <p:spPr>
              <a:xfrm>
                <a:off x="9736309" y="3276600"/>
                <a:ext cx="722684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64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endParaRPr lang="en-US" sz="2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77EC1B8-E2A1-C392-DE12-0B175F626F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6309" y="3276600"/>
                <a:ext cx="722684" cy="523220"/>
              </a:xfrm>
              <a:prstGeom prst="rect">
                <a:avLst/>
              </a:prstGeom>
              <a:blipFill>
                <a:blip r:embed="rId7"/>
                <a:stretch>
                  <a:fillRect l="-17647" t="-12941" b="-4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36F08DA-722E-E4FF-1005-59A652E45BB6}"/>
                  </a:ext>
                </a:extLst>
              </p:cNvPr>
              <p:cNvSpPr txBox="1"/>
              <p:nvPr/>
            </p:nvSpPr>
            <p:spPr>
              <a:xfrm>
                <a:off x="8750332" y="1465511"/>
                <a:ext cx="540128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2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36F08DA-722E-E4FF-1005-59A652E45B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0332" y="1465511"/>
                <a:ext cx="540128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9904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7C433B-30AC-C14F-E6EF-18C7B8F9B002}"/>
                  </a:ext>
                </a:extLst>
              </p:cNvPr>
              <p:cNvSpPr txBox="1"/>
              <p:nvPr/>
            </p:nvSpPr>
            <p:spPr>
              <a:xfrm>
                <a:off x="3145245" y="56299"/>
                <a:ext cx="843140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</a:t>
                </a:r>
                <a14:m>
                  <m:oMath xmlns:m="http://schemas.openxmlformats.org/officeDocument/2006/math">
                    <m:r>
                      <a:rPr lang="en-US" sz="4000" b="1" i="0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𝐱</m:t>
                    </m:r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40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7C433B-30AC-C14F-E6EF-18C7B8F9B0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5245" y="56299"/>
                <a:ext cx="8431404" cy="707886"/>
              </a:xfrm>
              <a:prstGeom prst="rect">
                <a:avLst/>
              </a:prstGeom>
              <a:blipFill>
                <a:blip r:embed="rId2"/>
                <a:stretch>
                  <a:fillRect l="-2675" t="-16379" b="-4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82905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B0361B42-2A15-E61F-20BE-17DB13B73600}"/>
              </a:ext>
            </a:extLst>
          </p:cNvPr>
          <p:cNvSpPr/>
          <p:nvPr/>
        </p:nvSpPr>
        <p:spPr>
          <a:xfrm>
            <a:off x="373688" y="1041184"/>
            <a:ext cx="6353162" cy="4618030"/>
          </a:xfrm>
          <a:prstGeom prst="triangle">
            <a:avLst/>
          </a:prstGeom>
          <a:solidFill>
            <a:srgbClr val="D1D9E1"/>
          </a:solidFill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0063539-CF57-C09D-2235-4BA7CAAE39F9}"/>
                  </a:ext>
                </a:extLst>
              </p:cNvPr>
              <p:cNvSpPr txBox="1"/>
              <p:nvPr/>
            </p:nvSpPr>
            <p:spPr>
              <a:xfrm>
                <a:off x="669513" y="5091316"/>
                <a:ext cx="1533755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𝟏𝟖</m:t>
                      </m:r>
                    </m:oMath>
                  </m:oMathPara>
                </a14:m>
                <a:endParaRPr lang="en-US" sz="2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0063539-CF57-C09D-2235-4BA7CAAE39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513" y="5091316"/>
                <a:ext cx="1533755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9E2455D-91B9-11F9-2DA8-6D033F52E703}"/>
                  </a:ext>
                </a:extLst>
              </p:cNvPr>
              <p:cNvSpPr txBox="1"/>
              <p:nvPr/>
            </p:nvSpPr>
            <p:spPr>
              <a:xfrm>
                <a:off x="4716368" y="5091316"/>
                <a:ext cx="1533755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en-US" sz="2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9E2455D-91B9-11F9-2DA8-6D033F52E7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368" y="5091316"/>
                <a:ext cx="1533755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3A1C957-681A-2ADE-9D23-8D0B25813F62}"/>
                  </a:ext>
                </a:extLst>
              </p:cNvPr>
              <p:cNvSpPr txBox="1"/>
              <p:nvPr/>
            </p:nvSpPr>
            <p:spPr>
              <a:xfrm>
                <a:off x="2788269" y="2066490"/>
                <a:ext cx="1524000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𝟐𝟎</m:t>
                      </m:r>
                    </m:oMath>
                  </m:oMathPara>
                </a14:m>
                <a:endParaRPr lang="en-US" sz="2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3A1C957-681A-2ADE-9D23-8D0B25813F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8269" y="2066490"/>
                <a:ext cx="152400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7989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7C433B-30AC-C14F-E6EF-18C7B8F9B002}"/>
                  </a:ext>
                </a:extLst>
              </p:cNvPr>
              <p:cNvSpPr txBox="1"/>
              <p:nvPr/>
            </p:nvSpPr>
            <p:spPr>
              <a:xfrm>
                <a:off x="3145245" y="56299"/>
                <a:ext cx="843140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</a:t>
                </a:r>
                <a14:m>
                  <m:oMath xmlns:m="http://schemas.openxmlformats.org/officeDocument/2006/math">
                    <m:r>
                      <a:rPr lang="en-US" sz="4000" b="1" i="0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𝐱</m:t>
                    </m:r>
                    <m:r>
                      <a:rPr lang="en-US" sz="4000" b="1" i="0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4000" b="1" i="0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𝐲</m:t>
                    </m:r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40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7C433B-30AC-C14F-E6EF-18C7B8F9B0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5245" y="56299"/>
                <a:ext cx="8431404" cy="707886"/>
              </a:xfrm>
              <a:prstGeom prst="rect">
                <a:avLst/>
              </a:prstGeom>
              <a:blipFill>
                <a:blip r:embed="rId2"/>
                <a:stretch>
                  <a:fillRect l="-2675" t="-16379" b="-4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82905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B0361B42-2A15-E61F-20BE-17DB13B73600}"/>
              </a:ext>
            </a:extLst>
          </p:cNvPr>
          <p:cNvSpPr/>
          <p:nvPr/>
        </p:nvSpPr>
        <p:spPr>
          <a:xfrm>
            <a:off x="127336" y="1119985"/>
            <a:ext cx="6353162" cy="4618030"/>
          </a:xfrm>
          <a:prstGeom prst="triangle">
            <a:avLst/>
          </a:prstGeom>
          <a:solidFill>
            <a:srgbClr val="D1D9E1"/>
          </a:solidFill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0063539-CF57-C09D-2235-4BA7CAAE39F9}"/>
                  </a:ext>
                </a:extLst>
              </p:cNvPr>
              <p:cNvSpPr txBox="1"/>
              <p:nvPr/>
            </p:nvSpPr>
            <p:spPr>
              <a:xfrm>
                <a:off x="344785" y="5211597"/>
                <a:ext cx="810944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8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4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2800" b="1" i="1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endParaRPr lang="en-US" sz="2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0063539-CF57-C09D-2235-4BA7CAAE39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785" y="5211597"/>
                <a:ext cx="810944" cy="523220"/>
              </a:xfrm>
              <a:prstGeom prst="rect">
                <a:avLst/>
              </a:prstGeom>
              <a:blipFill>
                <a:blip r:embed="rId3"/>
                <a:stretch>
                  <a:fillRect l="-16541" t="-12791" b="-383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9E2455D-91B9-11F9-2DA8-6D033F52E703}"/>
                  </a:ext>
                </a:extLst>
              </p:cNvPr>
              <p:cNvSpPr txBox="1"/>
              <p:nvPr/>
            </p:nvSpPr>
            <p:spPr>
              <a:xfrm>
                <a:off x="3150470" y="2020788"/>
                <a:ext cx="719984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𝟓𝟒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2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9E2455D-91B9-11F9-2DA8-6D033F52E7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0470" y="2020788"/>
                <a:ext cx="719984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604E38D-E42F-C312-D257-C9269EACFCCB}"/>
              </a:ext>
            </a:extLst>
          </p:cNvPr>
          <p:cNvCxnSpPr>
            <a:cxnSpLocks/>
            <a:stCxn id="14" idx="0"/>
          </p:cNvCxnSpPr>
          <p:nvPr/>
        </p:nvCxnSpPr>
        <p:spPr>
          <a:xfrm flipH="1">
            <a:off x="2583934" y="1119985"/>
            <a:ext cx="719983" cy="461803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D1F544C-3467-35F6-FF63-1CD21735573E}"/>
                  </a:ext>
                </a:extLst>
              </p:cNvPr>
              <p:cNvSpPr txBox="1"/>
              <p:nvPr/>
            </p:nvSpPr>
            <p:spPr>
              <a:xfrm>
                <a:off x="2430487" y="2232915"/>
                <a:ext cx="719983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8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31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endParaRPr lang="en-US" sz="2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D1F544C-3467-35F6-FF63-1CD2173557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0487" y="2232915"/>
                <a:ext cx="719983" cy="523220"/>
              </a:xfrm>
              <a:prstGeom prst="rect">
                <a:avLst/>
              </a:prstGeom>
              <a:blipFill>
                <a:blip r:embed="rId5"/>
                <a:stretch>
                  <a:fillRect l="-18644" t="-11628" b="-395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07D2027-71C6-B93E-1250-DED49DDF7A34}"/>
                  </a:ext>
                </a:extLst>
              </p:cNvPr>
              <p:cNvSpPr txBox="1"/>
              <p:nvPr/>
            </p:nvSpPr>
            <p:spPr>
              <a:xfrm>
                <a:off x="1854608" y="5111448"/>
                <a:ext cx="810944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32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07D2027-71C6-B93E-1250-DED49DDF7A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4608" y="5111448"/>
                <a:ext cx="810944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788A917-3FA0-9B7C-7FEE-B5D7B9813172}"/>
                  </a:ext>
                </a:extLst>
              </p:cNvPr>
              <p:cNvSpPr txBox="1"/>
              <p:nvPr/>
            </p:nvSpPr>
            <p:spPr>
              <a:xfrm>
                <a:off x="2553487" y="5111448"/>
                <a:ext cx="810944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en-US" sz="32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788A917-3FA0-9B7C-7FEE-B5D7B98131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3487" y="5111448"/>
                <a:ext cx="810944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A32AD96-DCA9-35D1-CCCB-57E1346AE08F}"/>
                  </a:ext>
                </a:extLst>
              </p:cNvPr>
              <p:cNvSpPr txBox="1"/>
              <p:nvPr/>
            </p:nvSpPr>
            <p:spPr>
              <a:xfrm>
                <a:off x="5409075" y="5085321"/>
                <a:ext cx="810944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𝒛</m:t>
                      </m:r>
                    </m:oMath>
                  </m:oMathPara>
                </a14:m>
                <a:endParaRPr lang="en-US" sz="32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A32AD96-DCA9-35D1-CCCB-57E1346AE0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9075" y="5085321"/>
                <a:ext cx="810944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4020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7C433B-30AC-C14F-E6EF-18C7B8F9B002}"/>
                  </a:ext>
                </a:extLst>
              </p:cNvPr>
              <p:cNvSpPr txBox="1"/>
              <p:nvPr/>
            </p:nvSpPr>
            <p:spPr>
              <a:xfrm>
                <a:off x="3145245" y="56299"/>
                <a:ext cx="843140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40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7C433B-30AC-C14F-E6EF-18C7B8F9B0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5245" y="56299"/>
                <a:ext cx="8431404" cy="707886"/>
              </a:xfrm>
              <a:prstGeom prst="rect">
                <a:avLst/>
              </a:prstGeom>
              <a:blipFill>
                <a:blip r:embed="rId2"/>
                <a:stretch>
                  <a:fillRect l="-2675" t="-16379" b="-4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82905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9F506E3B-838D-4A09-AB3E-CD6E3C24361F}"/>
              </a:ext>
            </a:extLst>
          </p:cNvPr>
          <p:cNvSpPr/>
          <p:nvPr/>
        </p:nvSpPr>
        <p:spPr>
          <a:xfrm>
            <a:off x="295105" y="1041184"/>
            <a:ext cx="6017623" cy="5042261"/>
          </a:xfrm>
          <a:prstGeom prst="triangle">
            <a:avLst/>
          </a:prstGeom>
          <a:solidFill>
            <a:srgbClr val="D1D9E1"/>
          </a:solidFill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D6B5BEA-4672-275D-9F55-07661BA39DE8}"/>
              </a:ext>
            </a:extLst>
          </p:cNvPr>
          <p:cNvCxnSpPr>
            <a:stCxn id="5" idx="1"/>
            <a:endCxn id="5" idx="5"/>
          </p:cNvCxnSpPr>
          <p:nvPr/>
        </p:nvCxnSpPr>
        <p:spPr>
          <a:xfrm>
            <a:off x="1799511" y="3562315"/>
            <a:ext cx="300881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926C98E-AEDF-5E32-B4B2-A25B5C7055B2}"/>
                  </a:ext>
                </a:extLst>
              </p:cNvPr>
              <p:cNvSpPr txBox="1"/>
              <p:nvPr/>
            </p:nvSpPr>
            <p:spPr>
              <a:xfrm>
                <a:off x="627018" y="5197947"/>
                <a:ext cx="586699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US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926C98E-AEDF-5E32-B4B2-A25B5C7055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018" y="5197947"/>
                <a:ext cx="586699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AF19EC9-19B9-C477-F903-DAD8A174FD92}"/>
                  </a:ext>
                </a:extLst>
              </p:cNvPr>
              <p:cNvSpPr txBox="1"/>
              <p:nvPr/>
            </p:nvSpPr>
            <p:spPr>
              <a:xfrm>
                <a:off x="2843854" y="1662249"/>
                <a:ext cx="92012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𝟒𝟖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AF19EC9-19B9-C477-F903-DAD8A174FD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54" y="1662249"/>
                <a:ext cx="920124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A4F74C1-F8FB-2B28-5D15-3A792E251575}"/>
              </a:ext>
            </a:extLst>
          </p:cNvPr>
          <p:cNvCxnSpPr>
            <a:cxnSpLocks/>
          </p:cNvCxnSpPr>
          <p:nvPr/>
        </p:nvCxnSpPr>
        <p:spPr>
          <a:xfrm>
            <a:off x="3272953" y="3285316"/>
            <a:ext cx="262727" cy="27699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F2E5100-FD1F-CC0F-53D5-FBC9C09A5841}"/>
              </a:ext>
            </a:extLst>
          </p:cNvPr>
          <p:cNvCxnSpPr>
            <a:cxnSpLocks/>
          </p:cNvCxnSpPr>
          <p:nvPr/>
        </p:nvCxnSpPr>
        <p:spPr>
          <a:xfrm flipV="1">
            <a:off x="3252224" y="3531926"/>
            <a:ext cx="264170" cy="22178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8B2EBD2-9DDD-10E2-D002-BB312B88BA71}"/>
              </a:ext>
            </a:extLst>
          </p:cNvPr>
          <p:cNvCxnSpPr>
            <a:cxnSpLocks/>
          </p:cNvCxnSpPr>
          <p:nvPr/>
        </p:nvCxnSpPr>
        <p:spPr>
          <a:xfrm>
            <a:off x="3253128" y="5824753"/>
            <a:ext cx="262727" cy="27699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E3A865D-E835-C6A5-EEF1-083AECCE59AC}"/>
              </a:ext>
            </a:extLst>
          </p:cNvPr>
          <p:cNvCxnSpPr>
            <a:cxnSpLocks/>
          </p:cNvCxnSpPr>
          <p:nvPr/>
        </p:nvCxnSpPr>
        <p:spPr>
          <a:xfrm flipV="1">
            <a:off x="3232399" y="6071363"/>
            <a:ext cx="264170" cy="22178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0A6F50EF-D27B-7A16-1A10-A12F862EBAD7}"/>
                  </a:ext>
                </a:extLst>
              </p14:cNvPr>
              <p14:cNvContentPartPr/>
              <p14:nvPr/>
            </p14:nvContentPartPr>
            <p14:xfrm>
              <a:off x="2173687" y="3034165"/>
              <a:ext cx="183240" cy="467280"/>
            </p14:xfrm>
          </p:contentPart>
        </mc:Choice>
        <mc:Fallback xmlns=""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0A6F50EF-D27B-7A16-1A10-A12F862EBAD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138047" y="2998165"/>
                <a:ext cx="254880" cy="53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59F39BFA-9615-707A-C481-89C2440A9858}"/>
                  </a:ext>
                </a:extLst>
              </p14:cNvPr>
              <p14:cNvContentPartPr/>
              <p14:nvPr/>
            </p14:nvContentPartPr>
            <p14:xfrm>
              <a:off x="4261687" y="2999605"/>
              <a:ext cx="183960" cy="510480"/>
            </p14:xfrm>
          </p:contentPart>
        </mc:Choice>
        <mc:Fallback xmlns=""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59F39BFA-9615-707A-C481-89C2440A9858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226047" y="2963605"/>
                <a:ext cx="255600" cy="582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01415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2800594" y="0"/>
            <a:ext cx="66017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Classify Triangles by Angles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1D95C8E-A9E3-C67E-7A24-5DDC22701510}"/>
              </a:ext>
            </a:extLst>
          </p:cNvPr>
          <p:cNvCxnSpPr>
            <a:cxnSpLocks/>
          </p:cNvCxnSpPr>
          <p:nvPr/>
        </p:nvCxnSpPr>
        <p:spPr>
          <a:xfrm flipH="1">
            <a:off x="-4613" y="82905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70B87D-3A71-2E04-9F2C-93E62BCCD18D}"/>
              </a:ext>
            </a:extLst>
          </p:cNvPr>
          <p:cNvCxnSpPr>
            <a:cxnSpLocks/>
          </p:cNvCxnSpPr>
          <p:nvPr/>
        </p:nvCxnSpPr>
        <p:spPr>
          <a:xfrm>
            <a:off x="2707683" y="811126"/>
            <a:ext cx="0" cy="553782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992F33A-F061-BA11-CE25-D903010DB692}"/>
              </a:ext>
            </a:extLst>
          </p:cNvPr>
          <p:cNvCxnSpPr>
            <a:cxnSpLocks/>
          </p:cNvCxnSpPr>
          <p:nvPr/>
        </p:nvCxnSpPr>
        <p:spPr>
          <a:xfrm>
            <a:off x="5869498" y="811126"/>
            <a:ext cx="0" cy="553782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C62F32C-A73E-DC60-9290-5C3A2DA646A0}"/>
              </a:ext>
            </a:extLst>
          </p:cNvPr>
          <p:cNvCxnSpPr>
            <a:cxnSpLocks/>
          </p:cNvCxnSpPr>
          <p:nvPr/>
        </p:nvCxnSpPr>
        <p:spPr>
          <a:xfrm>
            <a:off x="9052537" y="811126"/>
            <a:ext cx="0" cy="553782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DB67CA83-3971-DDA8-2DA0-73A950140B87}"/>
              </a:ext>
            </a:extLst>
          </p:cNvPr>
          <p:cNvSpPr/>
          <p:nvPr/>
        </p:nvSpPr>
        <p:spPr>
          <a:xfrm>
            <a:off x="471859" y="1797009"/>
            <a:ext cx="1689903" cy="1504698"/>
          </a:xfrm>
          <a:prstGeom prst="triangle">
            <a:avLst/>
          </a:prstGeom>
          <a:solidFill>
            <a:srgbClr val="D1D9E1"/>
          </a:solidFill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129B9252-469D-AD6F-3B24-08CAD2511428}"/>
              </a:ext>
            </a:extLst>
          </p:cNvPr>
          <p:cNvSpPr/>
          <p:nvPr/>
        </p:nvSpPr>
        <p:spPr>
          <a:xfrm>
            <a:off x="3433028" y="1797009"/>
            <a:ext cx="1689903" cy="1504698"/>
          </a:xfrm>
          <a:prstGeom prst="triangle">
            <a:avLst>
              <a:gd name="adj" fmla="val 25342"/>
            </a:avLst>
          </a:prstGeom>
          <a:solidFill>
            <a:srgbClr val="D1D9E1"/>
          </a:solidFill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747E0F5D-07C8-DB76-43F9-452034EA3CD4}"/>
              </a:ext>
            </a:extLst>
          </p:cNvPr>
          <p:cNvSpPr/>
          <p:nvPr/>
        </p:nvSpPr>
        <p:spPr>
          <a:xfrm>
            <a:off x="6726531" y="1797009"/>
            <a:ext cx="1689903" cy="1504698"/>
          </a:xfrm>
          <a:prstGeom prst="triangle">
            <a:avLst>
              <a:gd name="adj" fmla="val 0"/>
            </a:avLst>
          </a:prstGeom>
          <a:solidFill>
            <a:srgbClr val="D1D9E1"/>
          </a:solidFill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C5343232-B7FA-D40A-E1B6-7880EE48D714}"/>
                  </a:ext>
                </a:extLst>
              </p14:cNvPr>
              <p14:cNvContentPartPr/>
              <p14:nvPr/>
            </p14:nvContentPartPr>
            <p14:xfrm>
              <a:off x="9273466" y="1486407"/>
              <a:ext cx="2699969" cy="181530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C5343232-B7FA-D40A-E1B6-7880EE48D71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246830" y="1455096"/>
                <a:ext cx="2757561" cy="185632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C07FE52C-4D2C-29F1-BBC2-5B19A64B2C79}"/>
                  </a:ext>
                </a:extLst>
              </p14:cNvPr>
              <p14:cNvContentPartPr/>
              <p14:nvPr/>
            </p14:nvContentPartPr>
            <p14:xfrm>
              <a:off x="713957" y="2939500"/>
              <a:ext cx="119160" cy="33372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C07FE52C-4D2C-29F1-BBC2-5B19A64B2C7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04957" y="2930500"/>
                <a:ext cx="136800" cy="35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D621FF1B-1755-6DCD-B6A2-41D19667EB24}"/>
                  </a:ext>
                </a:extLst>
              </p14:cNvPr>
              <p14:cNvContentPartPr/>
              <p14:nvPr/>
            </p14:nvContentPartPr>
            <p14:xfrm>
              <a:off x="1801877" y="2948500"/>
              <a:ext cx="133200" cy="32472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D621FF1B-1755-6DCD-B6A2-41D19667EB24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792877" y="2939860"/>
                <a:ext cx="150840" cy="34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C4B5C04D-A22A-D813-2A2E-F6787BF712EE}"/>
                  </a:ext>
                </a:extLst>
              </p14:cNvPr>
              <p14:cNvContentPartPr/>
              <p14:nvPr/>
            </p14:nvContentPartPr>
            <p14:xfrm>
              <a:off x="1177997" y="2081260"/>
              <a:ext cx="261000" cy="6840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C4B5C04D-A22A-D813-2A2E-F6787BF712EE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169357" y="2072620"/>
                <a:ext cx="278640" cy="86040"/>
              </a:xfrm>
              <a:prstGeom prst="rect">
                <a:avLst/>
              </a:prstGeom>
            </p:spPr>
          </p:pic>
        </mc:Fallback>
      </mc:AlternateContent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829A726-8C61-83E5-CD12-564FADA16B6C}"/>
              </a:ext>
            </a:extLst>
          </p:cNvPr>
          <p:cNvCxnSpPr>
            <a:cxnSpLocks/>
          </p:cNvCxnSpPr>
          <p:nvPr/>
        </p:nvCxnSpPr>
        <p:spPr>
          <a:xfrm>
            <a:off x="6754731" y="3007653"/>
            <a:ext cx="262727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28BAE44-894F-D84E-68D4-3DB4DBA42A49}"/>
              </a:ext>
            </a:extLst>
          </p:cNvPr>
          <p:cNvCxnSpPr>
            <a:cxnSpLocks/>
          </p:cNvCxnSpPr>
          <p:nvPr/>
        </p:nvCxnSpPr>
        <p:spPr>
          <a:xfrm flipV="1">
            <a:off x="6978749" y="3016259"/>
            <a:ext cx="0" cy="25605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A8F3D5AE-F2D4-5F47-116D-337E3A6E297A}"/>
              </a:ext>
            </a:extLst>
          </p:cNvPr>
          <p:cNvSpPr txBox="1"/>
          <p:nvPr/>
        </p:nvSpPr>
        <p:spPr>
          <a:xfrm>
            <a:off x="152400" y="3667125"/>
            <a:ext cx="2334347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Equiangular</a:t>
            </a:r>
          </a:p>
          <a:p>
            <a:pPr algn="ctr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Angles are Congruent</a:t>
            </a:r>
          </a:p>
          <a:p>
            <a:endParaRPr lang="en-US" b="1" u="sng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F7B9E15-706B-9D13-3CDC-C1B8FF08E1B8}"/>
              </a:ext>
            </a:extLst>
          </p:cNvPr>
          <p:cNvSpPr txBox="1"/>
          <p:nvPr/>
        </p:nvSpPr>
        <p:spPr>
          <a:xfrm>
            <a:off x="3161867" y="3663076"/>
            <a:ext cx="233434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Acute</a:t>
            </a:r>
          </a:p>
          <a:p>
            <a:pPr algn="ctr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Angles are Acute</a:t>
            </a:r>
          </a:p>
          <a:p>
            <a:endParaRPr lang="en-US" b="1" u="sng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3E872C7-0CFC-0A26-80C9-145E87116665}"/>
              </a:ext>
            </a:extLst>
          </p:cNvPr>
          <p:cNvSpPr txBox="1"/>
          <p:nvPr/>
        </p:nvSpPr>
        <p:spPr>
          <a:xfrm>
            <a:off x="6242781" y="3663076"/>
            <a:ext cx="233434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</a:t>
            </a:r>
          </a:p>
          <a:p>
            <a:pPr algn="ctr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Right Angle</a:t>
            </a:r>
          </a:p>
          <a:p>
            <a:endParaRPr lang="en-US" b="1" u="sng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C3356E9-6B3F-704A-7F05-2571B59D8382}"/>
              </a:ext>
            </a:extLst>
          </p:cNvPr>
          <p:cNvSpPr txBox="1"/>
          <p:nvPr/>
        </p:nvSpPr>
        <p:spPr>
          <a:xfrm>
            <a:off x="9575091" y="3663076"/>
            <a:ext cx="233434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Obtuse</a:t>
            </a:r>
          </a:p>
          <a:p>
            <a:pPr algn="ctr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Obtuse Angle</a:t>
            </a:r>
          </a:p>
          <a:p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1756196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2800594" y="0"/>
            <a:ext cx="66017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Classify Triangles by Sides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1D95C8E-A9E3-C67E-7A24-5DDC22701510}"/>
              </a:ext>
            </a:extLst>
          </p:cNvPr>
          <p:cNvCxnSpPr>
            <a:cxnSpLocks/>
          </p:cNvCxnSpPr>
          <p:nvPr/>
        </p:nvCxnSpPr>
        <p:spPr>
          <a:xfrm flipH="1">
            <a:off x="-4613" y="82905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70B87D-3A71-2E04-9F2C-93E62BCCD18D}"/>
              </a:ext>
            </a:extLst>
          </p:cNvPr>
          <p:cNvCxnSpPr>
            <a:cxnSpLocks/>
          </p:cNvCxnSpPr>
          <p:nvPr/>
        </p:nvCxnSpPr>
        <p:spPr>
          <a:xfrm>
            <a:off x="3441108" y="829056"/>
            <a:ext cx="0" cy="553782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992F33A-F061-BA11-CE25-D903010DB692}"/>
              </a:ext>
            </a:extLst>
          </p:cNvPr>
          <p:cNvCxnSpPr>
            <a:cxnSpLocks/>
          </p:cNvCxnSpPr>
          <p:nvPr/>
        </p:nvCxnSpPr>
        <p:spPr>
          <a:xfrm>
            <a:off x="7688773" y="829056"/>
            <a:ext cx="0" cy="553782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DB67CA83-3971-DDA8-2DA0-73A950140B87}"/>
              </a:ext>
            </a:extLst>
          </p:cNvPr>
          <p:cNvSpPr/>
          <p:nvPr/>
        </p:nvSpPr>
        <p:spPr>
          <a:xfrm>
            <a:off x="882589" y="1752386"/>
            <a:ext cx="1689903" cy="1504698"/>
          </a:xfrm>
          <a:prstGeom prst="triangle">
            <a:avLst/>
          </a:prstGeom>
          <a:solidFill>
            <a:srgbClr val="D1D9E1"/>
          </a:solidFill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129B9252-469D-AD6F-3B24-08CAD2511428}"/>
              </a:ext>
            </a:extLst>
          </p:cNvPr>
          <p:cNvSpPr/>
          <p:nvPr/>
        </p:nvSpPr>
        <p:spPr>
          <a:xfrm>
            <a:off x="4463980" y="1734849"/>
            <a:ext cx="1689903" cy="1504698"/>
          </a:xfrm>
          <a:prstGeom prst="triangle">
            <a:avLst>
              <a:gd name="adj" fmla="val 48451"/>
            </a:avLst>
          </a:prstGeom>
          <a:solidFill>
            <a:srgbClr val="D1D9E1"/>
          </a:solidFill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747E0F5D-07C8-DB76-43F9-452034EA3CD4}"/>
              </a:ext>
            </a:extLst>
          </p:cNvPr>
          <p:cNvSpPr/>
          <p:nvPr/>
        </p:nvSpPr>
        <p:spPr>
          <a:xfrm>
            <a:off x="9141778" y="2057399"/>
            <a:ext cx="1689903" cy="1274213"/>
          </a:xfrm>
          <a:prstGeom prst="triangle">
            <a:avLst>
              <a:gd name="adj" fmla="val 16346"/>
            </a:avLst>
          </a:prstGeom>
          <a:solidFill>
            <a:srgbClr val="D1D9E1"/>
          </a:solidFill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28BAE44-894F-D84E-68D4-3DB4DBA42A49}"/>
              </a:ext>
            </a:extLst>
          </p:cNvPr>
          <p:cNvCxnSpPr>
            <a:cxnSpLocks/>
          </p:cNvCxnSpPr>
          <p:nvPr/>
        </p:nvCxnSpPr>
        <p:spPr>
          <a:xfrm flipH="1" flipV="1">
            <a:off x="1048340" y="2459284"/>
            <a:ext cx="311979" cy="23996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A8F3D5AE-F2D4-5F47-116D-337E3A6E297A}"/>
              </a:ext>
            </a:extLst>
          </p:cNvPr>
          <p:cNvSpPr txBox="1"/>
          <p:nvPr/>
        </p:nvSpPr>
        <p:spPr>
          <a:xfrm>
            <a:off x="563549" y="3618453"/>
            <a:ext cx="233434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Equilateral</a:t>
            </a:r>
          </a:p>
          <a:p>
            <a:pPr algn="ctr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Sides are Congruent</a:t>
            </a:r>
          </a:p>
          <a:p>
            <a:endParaRPr lang="en-US" b="1" u="sng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F7B9E15-706B-9D13-3CDC-C1B8FF08E1B8}"/>
              </a:ext>
            </a:extLst>
          </p:cNvPr>
          <p:cNvSpPr txBox="1"/>
          <p:nvPr/>
        </p:nvSpPr>
        <p:spPr>
          <a:xfrm>
            <a:off x="4141759" y="3618453"/>
            <a:ext cx="2334347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Isosceles</a:t>
            </a:r>
          </a:p>
          <a:p>
            <a:pPr algn="ctr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Sides are Congruent</a:t>
            </a:r>
          </a:p>
          <a:p>
            <a:endParaRPr lang="en-US" b="1" u="sng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3E872C7-0CFC-0A26-80C9-145E87116665}"/>
              </a:ext>
            </a:extLst>
          </p:cNvPr>
          <p:cNvSpPr txBox="1"/>
          <p:nvPr/>
        </p:nvSpPr>
        <p:spPr>
          <a:xfrm>
            <a:off x="8658028" y="3692982"/>
            <a:ext cx="233434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Scalene</a:t>
            </a:r>
          </a:p>
          <a:p>
            <a:pPr algn="ctr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Sides are Congruent</a:t>
            </a:r>
          </a:p>
          <a:p>
            <a:endParaRPr lang="en-US" b="1" u="sng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B2552C3-C75F-A1B2-4061-DACC629A10C0}"/>
              </a:ext>
            </a:extLst>
          </p:cNvPr>
          <p:cNvCxnSpPr>
            <a:cxnSpLocks/>
          </p:cNvCxnSpPr>
          <p:nvPr/>
        </p:nvCxnSpPr>
        <p:spPr>
          <a:xfrm flipV="1">
            <a:off x="1638890" y="3087468"/>
            <a:ext cx="0" cy="42587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FDBDA81-388E-62E7-B3F2-F636B9AD0A45}"/>
              </a:ext>
            </a:extLst>
          </p:cNvPr>
          <p:cNvCxnSpPr>
            <a:cxnSpLocks/>
          </p:cNvCxnSpPr>
          <p:nvPr/>
        </p:nvCxnSpPr>
        <p:spPr>
          <a:xfrm flipH="1">
            <a:off x="2019742" y="2478334"/>
            <a:ext cx="352608" cy="22012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7FA13E4-2E42-9F18-6AF1-D2CCA55227EE}"/>
              </a:ext>
            </a:extLst>
          </p:cNvPr>
          <p:cNvCxnSpPr>
            <a:cxnSpLocks/>
          </p:cNvCxnSpPr>
          <p:nvPr/>
        </p:nvCxnSpPr>
        <p:spPr>
          <a:xfrm flipH="1">
            <a:off x="5587820" y="2349220"/>
            <a:ext cx="352608" cy="22012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E38973C-9126-0A86-D165-C47CB95AF0CF}"/>
              </a:ext>
            </a:extLst>
          </p:cNvPr>
          <p:cNvCxnSpPr>
            <a:cxnSpLocks/>
          </p:cNvCxnSpPr>
          <p:nvPr/>
        </p:nvCxnSpPr>
        <p:spPr>
          <a:xfrm flipH="1" flipV="1">
            <a:off x="4764405" y="2367218"/>
            <a:ext cx="311979" cy="23996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232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12002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Triangle Exterior Angle Theorem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BB8F876-C4A8-D889-EAA4-FBB834BB47E0}"/>
              </a:ext>
            </a:extLst>
          </p:cNvPr>
          <p:cNvSpPr txBox="1"/>
          <p:nvPr/>
        </p:nvSpPr>
        <p:spPr>
          <a:xfrm>
            <a:off x="94888" y="685161"/>
            <a:ext cx="119663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Measure of Each Exterior Angle of a Triangle Equals the Sum of the Measures of Its Two Remote Interior Angles.</a:t>
            </a:r>
          </a:p>
        </p:txBody>
      </p:sp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A68F8F60-AF16-51A1-A841-4DF9341A1A2E}"/>
              </a:ext>
            </a:extLst>
          </p:cNvPr>
          <p:cNvSpPr/>
          <p:nvPr/>
        </p:nvSpPr>
        <p:spPr>
          <a:xfrm>
            <a:off x="2395067" y="3099173"/>
            <a:ext cx="3786996" cy="2984740"/>
          </a:xfrm>
          <a:prstGeom prst="triangle">
            <a:avLst>
              <a:gd name="adj" fmla="val 65091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881D339-3E50-ED7D-37FE-CDFF66F6BD63}"/>
                  </a:ext>
                </a:extLst>
              </p:cNvPr>
              <p:cNvSpPr txBox="1"/>
              <p:nvPr/>
            </p:nvSpPr>
            <p:spPr>
              <a:xfrm>
                <a:off x="1916641" y="5399474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881D339-3E50-ED7D-37FE-CDFF66F6BD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6641" y="5399474"/>
                <a:ext cx="540128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1CEEC80-7DF3-9826-8BFA-78D332303786}"/>
                  </a:ext>
                </a:extLst>
              </p:cNvPr>
              <p:cNvSpPr txBox="1"/>
              <p:nvPr/>
            </p:nvSpPr>
            <p:spPr>
              <a:xfrm>
                <a:off x="5372227" y="5399474"/>
                <a:ext cx="686433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4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1CEEC80-7DF3-9826-8BFA-78D3323037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2227" y="5399474"/>
                <a:ext cx="686433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BFB52CF-2696-B6B6-641A-D33C299D3EE7}"/>
                  </a:ext>
                </a:extLst>
              </p:cNvPr>
              <p:cNvSpPr txBox="1"/>
              <p:nvPr/>
            </p:nvSpPr>
            <p:spPr>
              <a:xfrm>
                <a:off x="4500027" y="3341355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A02878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4000" b="1" dirty="0">
                  <a:solidFill>
                    <a:srgbClr val="A0287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BFB52CF-2696-B6B6-641A-D33C299D3E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0027" y="3341355"/>
                <a:ext cx="540128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E9B135B-B4D1-AA78-5886-C9573ACB4E93}"/>
                  </a:ext>
                </a:extLst>
              </p:cNvPr>
              <p:cNvSpPr txBox="1"/>
              <p:nvPr/>
            </p:nvSpPr>
            <p:spPr>
              <a:xfrm>
                <a:off x="2848646" y="1999235"/>
                <a:ext cx="642002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54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solidFill>
                            <a:srgbClr val="A02878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5400" b="1" i="1" smtClean="0">
                          <a:solidFill>
                            <a:srgbClr val="A02878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5400" b="1" i="1" smtClean="0">
                          <a:solidFill>
                            <a:srgbClr val="A02878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54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5400" b="1" i="1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5400" b="1" i="1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E9B135B-B4D1-AA78-5886-C9573ACB4E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8646" y="1999235"/>
                <a:ext cx="6420027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44ACD66-2A07-38FA-E1F4-C94344C02298}"/>
              </a:ext>
            </a:extLst>
          </p:cNvPr>
          <p:cNvCxnSpPr>
            <a:cxnSpLocks/>
            <a:stCxn id="3" idx="2"/>
          </p:cNvCxnSpPr>
          <p:nvPr/>
        </p:nvCxnSpPr>
        <p:spPr>
          <a:xfrm flipH="1">
            <a:off x="746530" y="6083913"/>
            <a:ext cx="1648537" cy="0"/>
          </a:xfrm>
          <a:prstGeom prst="straightConnector1">
            <a:avLst/>
          </a:prstGeom>
          <a:ln w="76200">
            <a:tailEnd type="triangle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1E62AB34-D342-8B62-C34C-53FBE51D9AB5}"/>
              </a:ext>
            </a:extLst>
          </p:cNvPr>
          <p:cNvSpPr txBox="1"/>
          <p:nvPr/>
        </p:nvSpPr>
        <p:spPr>
          <a:xfrm>
            <a:off x="78329" y="3956936"/>
            <a:ext cx="29849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Exterior Angle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226BF80-F6DD-E450-5074-6346A62D4D33}"/>
              </a:ext>
            </a:extLst>
          </p:cNvPr>
          <p:cNvSpPr txBox="1"/>
          <p:nvPr/>
        </p:nvSpPr>
        <p:spPr>
          <a:xfrm>
            <a:off x="7145115" y="4006768"/>
            <a:ext cx="44754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Remote Interior Angles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AE8E5E7-B2DF-8A59-154F-1B5F9BC93139}"/>
              </a:ext>
            </a:extLst>
          </p:cNvPr>
          <p:cNvCxnSpPr>
            <a:cxnSpLocks/>
            <a:stCxn id="12" idx="1"/>
            <a:endCxn id="5" idx="3"/>
          </p:cNvCxnSpPr>
          <p:nvPr/>
        </p:nvCxnSpPr>
        <p:spPr>
          <a:xfrm flipH="1">
            <a:off x="6058660" y="4299156"/>
            <a:ext cx="1086455" cy="145426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5E0E315-28C8-EC86-F817-9AF26E1FE009}"/>
              </a:ext>
            </a:extLst>
          </p:cNvPr>
          <p:cNvCxnSpPr>
            <a:cxnSpLocks/>
            <a:stCxn id="12" idx="1"/>
          </p:cNvCxnSpPr>
          <p:nvPr/>
        </p:nvCxnSpPr>
        <p:spPr>
          <a:xfrm flipH="1" flipV="1">
            <a:off x="5255172" y="3747655"/>
            <a:ext cx="1889943" cy="55150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E382A70-64A3-4552-BEF8-73202AA0F07A}"/>
              </a:ext>
            </a:extLst>
          </p:cNvPr>
          <p:cNvCxnSpPr>
            <a:cxnSpLocks/>
            <a:stCxn id="11" idx="2"/>
          </p:cNvCxnSpPr>
          <p:nvPr/>
        </p:nvCxnSpPr>
        <p:spPr>
          <a:xfrm>
            <a:off x="1570798" y="4541711"/>
            <a:ext cx="478719" cy="100775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050209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1485</TotalTime>
  <Words>230</Words>
  <Application>Microsoft Office PowerPoint</Application>
  <PresentationFormat>Widescreen</PresentationFormat>
  <Paragraphs>70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Retrospect</vt:lpstr>
      <vt:lpstr>Unit 3-3  Parallel Lines and the Triangle Angle Sum Theorem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1.2  Points, Lines, And Planes</dc:title>
  <dc:creator>Michael Kuniega</dc:creator>
  <cp:lastModifiedBy>Michael Kuniega</cp:lastModifiedBy>
  <cp:revision>20</cp:revision>
  <cp:lastPrinted>2021-12-23T21:33:34Z</cp:lastPrinted>
  <dcterms:created xsi:type="dcterms:W3CDTF">2018-01-04T19:16:30Z</dcterms:created>
  <dcterms:modified xsi:type="dcterms:W3CDTF">2024-08-09T17:22:53Z</dcterms:modified>
</cp:coreProperties>
</file>